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C8142598-4FEF-4435-C81A-F4C766F9E5CB}"/>
    <p:ext uri="{5B792300-EE80-47AD-33B0-28B7C3AFC920}"/>
    <p:ext uri="{77AFB298-1E65-48C3-5943-F6C2ED7C3673}"/>
  </p:extLst>
</p:presentationPr>
</file>

<file path=ppt/tableStyles.xml><?xml version="1.0" encoding="utf-8"?>
<a:tblStyleLst xmlns:a="http://schemas.openxmlformats.org/drawingml/2006/main" def="{13F157D5-84DA-4709-3F4B-796CD785756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1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2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F4CAF-48B3-4FDC-4FC6-B746E347D924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12C97-8409-4812-F0FE-108FA00C75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11F9B4C8-8F83-4DB6-CEAA-8136B70563DB}"/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3FC04-EF78-47CF-7EBD-D14E2C0BCF30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E553E-EAA8-4228-5971-EA0967CB77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4076E3C3-BA63-4F3E-7B63-E916A25E99F8}"/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BB0C4-5CAE-4C05-AF94-B50331C05076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41384-21C5-4389-BCC2-CDA48E85CF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E197DCAA-4461-47B7-D272-DCFDBB7631AC}"/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108B2-E152-40A0-ED33-E50BE9319B40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39F4F-C8C3-4558-D1AA-C3B15E5789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0FE74D-8C0C-4E5E-97E3-3666B0474809}"/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512E-E7CE-4C84-EA31-2249456A067D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786D8-9A0E-4EDC-8A63-05E05E95BD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9C8D531A-8D6A-4F07-E443-B72BFCC4BBA2}"/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B539-B815-40B2-5A9C-1EC31D4479CD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4B3C1-E290-470E-6D13-86D1A90225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C890911F-5503-4FB9-904F-25947BDAA778}"/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B4730-4810-4744-8CD3-C3E224AEDC9C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9777E-0EDB-4588-0994-1D59C04FA3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0B1CB37-D299-4806-9450-7D10CEC59466}"/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2C28-FD8F-47E4-BEF8-B04A06CED76C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A6E16-28B3-44B8-10EC-E99C50F73C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43170330-D5AB-479B-474A-952D5C014521}"/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EDFB3-6323-48F9-BF76-97872A5FBE47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79CDC-AA80-4F21-5CF5-D774F6F729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303FC3E8-4669-44E0-C36F-E7365DBF8081}"/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88D5-2BDF-440A-44B0-456C571F05A9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2FCBE-D20F-4C98-1B72-696E97BD49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555BD6F9-83FD-4DCA-BCE0-13B591FEC11E}"/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10A5E-0913-498C-A067-D313E7D7D455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D484E-F461-47A7-8437-3AABD47C09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E36BEDD7-BDF9-431E-16FB-1420A91F49AD}"/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6E0054-D48C-4C94-8FDB-3B541D544596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E1F59-2265-4213-199F-F5CED95BAC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70B3ADA9-3BBA-46B9-5F43-81F31C38CCD0}"/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3.png"/><Relationship Id="rId3" Type="http://schemas.openxmlformats.org/officeDocument/2006/relationships/image" Target="../media/image24.png"/><Relationship Id="rId7" Type="http://schemas.openxmlformats.org/officeDocument/2006/relationships/image" Target="../media/image26.png"/><Relationship Id="rId12" Type="http://schemas.openxmlformats.org/officeDocument/2006/relationships/image" Target="../media/image32.png"/><Relationship Id="rId17" Type="http://schemas.openxmlformats.org/officeDocument/2006/relationships/image" Target="../media/image21.png"/><Relationship Id="rId2" Type="http://schemas.openxmlformats.org/officeDocument/2006/relationships/image" Target="../media/image1.png"/><Relationship Id="rId16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openxmlformats.org/officeDocument/2006/relationships/image" Target="../media/image31.png"/><Relationship Id="rId5" Type="http://schemas.openxmlformats.org/officeDocument/2006/relationships/image" Target="../media/image23.png"/><Relationship Id="rId15" Type="http://schemas.openxmlformats.org/officeDocument/2006/relationships/image" Target="../media/image35.png"/><Relationship Id="rId10" Type="http://schemas.openxmlformats.org/officeDocument/2006/relationships/image" Target="../media/image29.png"/><Relationship Id="rId4" Type="http://schemas.openxmlformats.org/officeDocument/2006/relationships/image" Target="../media/image22.png"/><Relationship Id="rId9" Type="http://schemas.openxmlformats.org/officeDocument/2006/relationships/image" Target="../media/image28.png"/><Relationship Id="rId1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48.png"/><Relationship Id="rId7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21.png"/><Relationship Id="rId4" Type="http://schemas.openxmlformats.org/officeDocument/2006/relationships/image" Target="../media/image49.png"/><Relationship Id="rId9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3.png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6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3.png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F1082C8-F34A-4309-2AE6-75260303E2FD"/>
          <p:cNvPicPr>
            <a:picLocks noChangeAspect="1"/>
          </p:cNvPicPr>
          <p:nvPr/>
        </p:nvPicPr>
        <p:blipFill>
          <a:blip r:embed="rId2" cstate="print">
            <a:extLst>
              <a:ext uri="{BC5D1EFF-D37E-4EA9-8802-4453917EBD34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E522D42E-C3C8-4B1B-F5F9-CBD5D39F7E9D"/>
          <p:cNvPicPr>
            <a:picLocks noChangeAspect="1"/>
          </p:cNvPicPr>
          <p:nvPr/>
        </p:nvPicPr>
        <p:blipFill>
          <a:blip r:embed="rId3" cstate="print">
            <a:extLst>
              <a:ext uri="{210A81F1-E07B-4F16-D0EE-761A3A427EC8}"/>
            </a:extLst>
          </a:blip>
          <a:stretch>
            <a:fillRect/>
          </a:stretch>
        </p:blipFill>
        <p:spPr>
          <a:xfrm>
            <a:off x="1670304" y="1609725"/>
            <a:ext cx="9077326" cy="1285875"/>
          </a:xfrm>
          <a:prstGeom prst="rect">
            <a:avLst/>
          </a:prstGeom>
        </p:spPr>
      </p:pic>
      <p:sp>
        <p:nvSpPr>
          <p:cNvPr id="4" name="TextBox4"/>
          <p:cNvSpPr txBox="1"/>
          <p:nvPr/>
        </p:nvSpPr>
        <p:spPr>
          <a:xfrm>
            <a:off x="4482656" y="3630776"/>
            <a:ext cx="3302000" cy="469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7000"/>
              </a:lnSpc>
            </a:pPr>
            <a:r>
              <a:rPr lang="en-US" altLang="zh-CN" sz="3600" kern="0" spc="-16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Gonzalo</a:t>
            </a:r>
            <a:r>
              <a:rPr lang="en-US" altLang="zh-CN" sz="360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9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Huertas</a:t>
            </a:r>
          </a:p>
        </p:txBody>
      </p:sp>
    </p:spTree>
    <p:extLst>
      <p:ext uri="{01341FB0-111E-41F9-CAC9-4886F13D3729}"/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CCC356D2-5D7F-46F3-E52A-958961A856EF"/>
          <p:cNvPicPr>
            <a:picLocks noChangeAspect="1"/>
          </p:cNvPicPr>
          <p:nvPr/>
        </p:nvPicPr>
        <p:blipFill>
          <a:blip r:embed="rId2" cstate="print">
            <a:extLst>
              <a:ext uri="{67FA8A23-F5E3-456B-E1C5-A33B510FAF40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8" name="TextBox48"/>
          <p:cNvSpPr txBox="1"/>
          <p:nvPr/>
        </p:nvSpPr>
        <p:spPr>
          <a:xfrm>
            <a:off x="2748382" y="1887574"/>
            <a:ext cx="6705600" cy="1079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293990" eaLnBrk="0">
              <a:lnSpc>
                <a:spcPct val="102000"/>
              </a:lnSpc>
            </a:pPr>
            <a:r>
              <a:rPr lang="en-US" altLang="zh-CN" sz="3600" kern="0" spc="-1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How</a:t>
            </a:r>
            <a:r>
              <a:rPr lang="en-US" altLang="zh-CN" sz="360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2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do</a:t>
            </a:r>
            <a:r>
              <a:rPr lang="en-US" altLang="zh-CN" sz="3600" kern="0" spc="3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Central</a:t>
            </a:r>
            <a:r>
              <a:rPr lang="en-US" altLang="zh-CN" sz="3600" kern="0" spc="2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1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360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16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respond</a:t>
            </a:r>
            <a:r>
              <a:rPr lang="en-US" altLang="zh-CN" sz="3600" kern="0" spc="13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360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3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3600" kern="0" spc="2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2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change</a:t>
            </a:r>
            <a:r>
              <a:rPr lang="en-US" altLang="zh-CN" sz="360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3600" kern="0" spc="3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2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</a:t>
            </a:r>
            <a:r>
              <a:rPr lang="en-US" altLang="zh-CN" sz="3600" kern="0" spc="2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10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rates,</a:t>
            </a:r>
            <a:r>
              <a:rPr lang="en-US" altLang="zh-CN" sz="3600" kern="0" spc="4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i="1" kern="0" spc="-1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3600" i="1" kern="0" spc="2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i="1" kern="0" spc="-2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why</a:t>
            </a:r>
            <a:r>
              <a:rPr lang="en-US" altLang="zh-CN" sz="3600" kern="0" spc="-2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?</a:t>
            </a:r>
          </a:p>
        </p:txBody>
      </p:sp>
      <p:pic>
        <p:nvPicPr>
          <p:cNvPr id="49" name="3CE7854B-47CC-41C5-96A0-30B4F0D3E46A"/>
          <p:cNvPicPr>
            <a:picLocks noChangeAspect="1"/>
          </p:cNvPicPr>
          <p:nvPr/>
        </p:nvPicPr>
        <p:blipFill>
          <a:blip r:embed="rId3" cstate="print">
            <a:extLst>
              <a:ext uri="{37BD45D1-4AD6-4724-E8CE-7BFC969E7C34}"/>
            </a:extLst>
          </a:blip>
          <a:stretch>
            <a:fillRect/>
          </a:stretch>
        </p:blipFill>
        <p:spPr>
          <a:xfrm>
            <a:off x="0" y="6686550"/>
            <a:ext cx="12192000" cy="171450"/>
          </a:xfrm>
          <a:prstGeom prst="rect">
            <a:avLst/>
          </a:prstGeom>
        </p:spPr>
      </p:pic>
    </p:spTree>
    <p:extLst>
      <p:ext uri="{6D3DFE20-BC61-4F5C-F484-18D02112AF6D}"/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3BEAED83-872F-40AD-B0F7-493843196C94"/>
          <p:cNvPicPr>
            <a:picLocks noChangeAspect="1"/>
          </p:cNvPicPr>
          <p:nvPr/>
        </p:nvPicPr>
        <p:blipFill>
          <a:blip r:embed="rId2" cstate="print">
            <a:extLst>
              <a:ext uri="{9DD85CAB-5320-4956-1BE2-5CB2C267F0AA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1" name="TextBox51"/>
          <p:cNvSpPr txBox="1"/>
          <p:nvPr/>
        </p:nvSpPr>
        <p:spPr>
          <a:xfrm>
            <a:off x="1213561" y="1887574"/>
            <a:ext cx="9791700" cy="2324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534820" marR="1540562" indent="293990" eaLnBrk="0">
              <a:lnSpc>
                <a:spcPct val="102000"/>
              </a:lnSpc>
            </a:pPr>
            <a:r>
              <a:rPr lang="en-US" altLang="zh-CN" sz="3600" kern="0" spc="-1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How</a:t>
            </a:r>
            <a:r>
              <a:rPr lang="en-US" altLang="zh-CN" sz="360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2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do</a:t>
            </a:r>
            <a:r>
              <a:rPr lang="en-US" altLang="zh-CN" sz="3600" kern="0" spc="3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Central</a:t>
            </a:r>
            <a:r>
              <a:rPr lang="en-US" altLang="zh-CN" sz="360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1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360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16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respond</a:t>
            </a:r>
            <a:r>
              <a:rPr lang="en-US" altLang="zh-CN" sz="3600" kern="0" spc="13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360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3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3600" kern="0" spc="2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2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change</a:t>
            </a:r>
            <a:r>
              <a:rPr lang="en-US" altLang="zh-CN" sz="360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3600" kern="0" spc="3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2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</a:t>
            </a:r>
            <a:r>
              <a:rPr lang="en-US" altLang="zh-CN" sz="3600" kern="0" spc="2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10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rates,</a:t>
            </a:r>
            <a:r>
              <a:rPr lang="en-US" altLang="zh-CN" sz="3600" kern="0" spc="4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i="1" kern="0" spc="-1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3600" i="1" kern="0" spc="2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i="1" kern="0" spc="-2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why</a:t>
            </a:r>
            <a:r>
              <a:rPr lang="en-US" altLang="zh-CN" sz="3600" kern="0" spc="-2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?</a:t>
            </a:r>
          </a:p>
          <a:p>
            <a:pPr marL="0" marR="0" indent="0" eaLnBrk="0">
              <a:lnSpc>
                <a:spcPct val="87000"/>
              </a:lnSpc>
              <a:spcBef>
                <a:spcPts val="6222"/>
              </a:spcBef>
            </a:pPr>
            <a:r>
              <a:rPr lang="en-US" altLang="zh-CN" sz="36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Interviews</a:t>
            </a:r>
            <a:r>
              <a:rPr lang="en-US" altLang="zh-CN" sz="360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with</a:t>
            </a:r>
            <a:r>
              <a:rPr lang="en-US" altLang="zh-CN" sz="3600" kern="0" spc="7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3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32</a:t>
            </a:r>
            <a:r>
              <a:rPr lang="en-US" altLang="zh-CN" sz="3600" kern="0" spc="2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Central</a:t>
            </a:r>
            <a:r>
              <a:rPr lang="en-US" altLang="zh-CN" sz="3600" kern="0" spc="2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1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Bankers</a:t>
            </a:r>
            <a:r>
              <a:rPr lang="en-US" altLang="zh-CN" sz="360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from</a:t>
            </a:r>
            <a:r>
              <a:rPr lang="en-US" altLang="zh-CN" sz="3600" kern="0" spc="2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3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25</a:t>
            </a:r>
            <a:r>
              <a:rPr lang="en-US" altLang="zh-CN" sz="3600" kern="0" spc="2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EMs.</a:t>
            </a:r>
          </a:p>
        </p:txBody>
      </p:sp>
      <p:pic>
        <p:nvPicPr>
          <p:cNvPr id="52" name="CA84A9D2-1BB4-4F8A-FE20-D873AD607772"/>
          <p:cNvPicPr>
            <a:picLocks noChangeAspect="1"/>
          </p:cNvPicPr>
          <p:nvPr/>
        </p:nvPicPr>
        <p:blipFill>
          <a:blip r:embed="rId3" cstate="print">
            <a:extLst>
              <a:ext uri="{B2117C6D-D123-4363-FF61-01BB9EE1B9FC}"/>
            </a:extLst>
          </a:blip>
          <a:stretch>
            <a:fillRect/>
          </a:stretch>
        </p:blipFill>
        <p:spPr>
          <a:xfrm>
            <a:off x="0" y="6686550"/>
            <a:ext cx="12192000" cy="171450"/>
          </a:xfrm>
          <a:prstGeom prst="rect">
            <a:avLst/>
          </a:prstGeom>
        </p:spPr>
      </p:pic>
    </p:spTree>
    <p:extLst>
      <p:ext uri="{FF45117F-D8C7-414B-A894-154191A8827B}"/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90F9842D-4F16-4D5C-B276-1642DA31B465"/>
          <p:cNvPicPr>
            <a:picLocks noChangeAspect="1"/>
          </p:cNvPicPr>
          <p:nvPr/>
        </p:nvPicPr>
        <p:blipFill>
          <a:blip r:embed="rId2" cstate="print">
            <a:extLst>
              <a:ext uri="{2C2CDD5E-E64F-49C5-FC97-4CEF16E98F12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4" name="TextBox54"/>
          <p:cNvSpPr txBox="1"/>
          <p:nvPr/>
        </p:nvSpPr>
        <p:spPr>
          <a:xfrm>
            <a:off x="2329383" y="402946"/>
            <a:ext cx="1574800" cy="5994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29285" marR="530809" indent="0" algn="ctr" eaLnBrk="0">
              <a:lnSpc>
                <a:spcPct val="86000"/>
              </a:lnSpc>
            </a:pP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Albania</a:t>
            </a:r>
          </a:p>
          <a:p>
            <a:pPr marL="550621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Algeria</a:t>
            </a:r>
          </a:p>
          <a:p>
            <a:pPr marL="554431" marR="0" indent="0" eaLnBrk="0">
              <a:lnSpc>
                <a:spcPct val="86000"/>
              </a:lnSpc>
              <a:spcBef>
                <a:spcPts val="1099"/>
              </a:spcBef>
            </a:pPr>
            <a:r>
              <a:rPr lang="en-US" altLang="zh-CN" sz="12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Angola</a:t>
            </a:r>
          </a:p>
          <a:p>
            <a:pPr marL="459181" marR="0" indent="0" eaLnBrk="0">
              <a:lnSpc>
                <a:spcPct val="86000"/>
              </a:lnSpc>
              <a:spcBef>
                <a:spcPts val="1104"/>
              </a:spcBef>
            </a:pPr>
            <a:r>
              <a:rPr lang="en-US" altLang="zh-CN" sz="120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Argentina</a:t>
            </a:r>
          </a:p>
          <a:p>
            <a:pPr marL="504901" marR="0" indent="0" eaLnBrk="0">
              <a:lnSpc>
                <a:spcPct val="86000"/>
              </a:lnSpc>
              <a:spcBef>
                <a:spcPts val="1110"/>
              </a:spcBef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Armenia</a:t>
            </a:r>
          </a:p>
          <a:p>
            <a:pPr marL="431749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Azerbaijan</a:t>
            </a:r>
          </a:p>
          <a:p>
            <a:pPr marL="525791" marR="0" indent="0" eaLnBrk="0">
              <a:lnSpc>
                <a:spcPct val="87000"/>
              </a:lnSpc>
              <a:spcBef>
                <a:spcPts val="1091"/>
              </a:spcBef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Bahrain</a:t>
            </a:r>
          </a:p>
          <a:p>
            <a:pPr marL="542544" marR="0" indent="0" eaLnBrk="0">
              <a:lnSpc>
                <a:spcPct val="87000"/>
              </a:lnSpc>
              <a:spcBef>
                <a:spcPts val="1102"/>
              </a:spcBef>
            </a:pPr>
            <a:r>
              <a:rPr lang="en-US" altLang="zh-CN" sz="12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Belarus</a:t>
            </a:r>
          </a:p>
          <a:p>
            <a:pPr marL="557784" marR="0" indent="0" eaLnBrk="0">
              <a:lnSpc>
                <a:spcPct val="86000"/>
              </a:lnSpc>
              <a:spcBef>
                <a:spcPts val="1099"/>
              </a:spcBef>
            </a:pPr>
            <a:r>
              <a:rPr lang="en-US" altLang="zh-CN" sz="12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Bolivia</a:t>
            </a:r>
          </a:p>
          <a:p>
            <a:pPr marL="0" marR="0" indent="0" eaLnBrk="0">
              <a:lnSpc>
                <a:spcPct val="86000"/>
              </a:lnSpc>
              <a:spcBef>
                <a:spcPts val="1105"/>
              </a:spcBef>
            </a:pPr>
            <a:r>
              <a:rPr lang="en-US" altLang="zh-CN" sz="12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Bosnia</a:t>
            </a:r>
            <a:r>
              <a:rPr lang="en-US" altLang="zh-CN" sz="120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120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Herzegovina</a:t>
            </a:r>
          </a:p>
          <a:p>
            <a:pPr marL="592836" marR="591464" indent="0" algn="ctr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Brazil</a:t>
            </a:r>
          </a:p>
          <a:p>
            <a:pPr marL="509778" marR="0" indent="0" eaLnBrk="0">
              <a:lnSpc>
                <a:spcPct val="86000"/>
              </a:lnSpc>
              <a:spcBef>
                <a:spcPts val="1098"/>
              </a:spcBef>
            </a:pP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Bulgaria</a:t>
            </a:r>
          </a:p>
          <a:p>
            <a:pPr marL="618134" marR="0" indent="0" eaLnBrk="0">
              <a:lnSpc>
                <a:spcPct val="86000"/>
              </a:lnSpc>
              <a:spcBef>
                <a:spcPts val="1103"/>
              </a:spcBef>
            </a:pPr>
            <a:r>
              <a:rPr lang="en-US" altLang="zh-CN" sz="120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Chile</a:t>
            </a:r>
          </a:p>
          <a:p>
            <a:pPr marL="477164" marR="0" indent="0" eaLnBrk="0">
              <a:lnSpc>
                <a:spcPct val="86000"/>
              </a:lnSpc>
              <a:spcBef>
                <a:spcPts val="1110"/>
              </a:spcBef>
            </a:pPr>
            <a:r>
              <a:rPr lang="en-US" altLang="zh-CN" sz="12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Colombia</a:t>
            </a:r>
          </a:p>
          <a:p>
            <a:pPr marL="429920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Costa</a:t>
            </a:r>
            <a:r>
              <a:rPr lang="en-US" altLang="zh-CN" sz="120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Rica</a:t>
            </a:r>
          </a:p>
          <a:p>
            <a:pPr marL="543458" marR="0" indent="0" eaLnBrk="0">
              <a:lnSpc>
                <a:spcPct val="87000"/>
              </a:lnSpc>
              <a:spcBef>
                <a:spcPts val="1092"/>
              </a:spcBef>
            </a:pP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Croatia</a:t>
            </a:r>
          </a:p>
          <a:p>
            <a:pPr marL="515569" marR="122763" indent="-391505" eaLnBrk="0">
              <a:lnSpc>
                <a:spcPct val="126000"/>
              </a:lnSpc>
              <a:spcBef>
                <a:spcPts val="1098"/>
              </a:spcBef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Dominican</a:t>
            </a:r>
            <a:r>
              <a:rPr lang="en-US" altLang="zh-CN" sz="120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Republic</a:t>
            </a:r>
            <a:r>
              <a:rPr lang="en-US" altLang="zh-CN" sz="12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Ecuador</a:t>
            </a:r>
          </a:p>
          <a:p>
            <a:pPr marL="587959" marR="588112" indent="0" algn="ctr" eaLnBrk="0">
              <a:lnSpc>
                <a:spcPct val="86000"/>
              </a:lnSpc>
              <a:spcBef>
                <a:spcPts val="1114"/>
              </a:spcBef>
            </a:pPr>
            <a:r>
              <a:rPr lang="en-US" altLang="zh-CN" sz="12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Egypt</a:t>
            </a:r>
          </a:p>
          <a:p>
            <a:pPr marL="405841" marR="0" indent="0" eaLnBrk="0">
              <a:lnSpc>
                <a:spcPct val="86000"/>
              </a:lnSpc>
              <a:spcBef>
                <a:spcPts val="1110"/>
              </a:spcBef>
            </a:pPr>
            <a:r>
              <a:rPr lang="en-US" altLang="zh-CN" sz="12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El</a:t>
            </a:r>
            <a:r>
              <a:rPr lang="en-US" altLang="zh-CN" sz="120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Salvador</a:t>
            </a:r>
          </a:p>
          <a:p>
            <a:pPr marL="534314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Georgia</a:t>
            </a:r>
          </a:p>
        </p:txBody>
      </p:sp>
      <p:sp>
        <p:nvSpPr>
          <p:cNvPr id="55" name="TextBox55"/>
          <p:cNvSpPr txBox="1"/>
          <p:nvPr/>
        </p:nvSpPr>
        <p:spPr>
          <a:xfrm>
            <a:off x="5535067" y="402946"/>
            <a:ext cx="1130300" cy="5994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marR="0" indent="0" eaLnBrk="0">
              <a:lnSpc>
                <a:spcPct val="86000"/>
              </a:lnSpc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Hungary</a:t>
            </a:r>
          </a:p>
          <a:p>
            <a:pPr marL="398526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India</a:t>
            </a:r>
          </a:p>
          <a:p>
            <a:pPr marL="257556" marR="0" indent="0" eaLnBrk="0">
              <a:lnSpc>
                <a:spcPct val="86000"/>
              </a:lnSpc>
              <a:spcBef>
                <a:spcPts val="1099"/>
              </a:spcBef>
            </a:pPr>
            <a:r>
              <a:rPr lang="en-US" altLang="zh-CN" sz="120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Indonesia</a:t>
            </a:r>
          </a:p>
          <a:p>
            <a:pPr marL="432054" marR="0" indent="0" eaLnBrk="0">
              <a:lnSpc>
                <a:spcPct val="86000"/>
              </a:lnSpc>
              <a:spcBef>
                <a:spcPts val="1104"/>
              </a:spcBef>
            </a:pPr>
            <a:r>
              <a:rPr lang="en-US" altLang="zh-CN" sz="12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Iran</a:t>
            </a:r>
          </a:p>
          <a:p>
            <a:pPr marL="302514" marR="0" indent="0" eaLnBrk="0">
              <a:lnSpc>
                <a:spcPct val="86000"/>
              </a:lnSpc>
              <a:spcBef>
                <a:spcPts val="1110"/>
              </a:spcBef>
            </a:pPr>
            <a:r>
              <a:rPr lang="en-US" altLang="zh-CN" sz="12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Jamaica</a:t>
            </a:r>
          </a:p>
          <a:p>
            <a:pPr marL="343662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Jordan</a:t>
            </a:r>
          </a:p>
          <a:p>
            <a:pPr marL="183652" marR="0" indent="0" eaLnBrk="0">
              <a:lnSpc>
                <a:spcPct val="87000"/>
              </a:lnSpc>
              <a:spcBef>
                <a:spcPts val="1091"/>
              </a:spcBef>
            </a:pPr>
            <a:r>
              <a:rPr lang="en-US" altLang="zh-CN" sz="120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Kazakhstan</a:t>
            </a:r>
          </a:p>
          <a:p>
            <a:pPr marL="327660" marR="0" indent="0" eaLnBrk="0">
              <a:lnSpc>
                <a:spcPct val="87000"/>
              </a:lnSpc>
              <a:spcBef>
                <a:spcPts val="1102"/>
              </a:spcBef>
            </a:pPr>
            <a:r>
              <a:rPr lang="en-US" altLang="zh-CN" sz="12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Kuwait</a:t>
            </a:r>
          </a:p>
          <a:p>
            <a:pPr marL="288798" marR="0" indent="0" eaLnBrk="0">
              <a:lnSpc>
                <a:spcPct val="86000"/>
              </a:lnSpc>
              <a:spcBef>
                <a:spcPts val="1099"/>
              </a:spcBef>
            </a:pPr>
            <a:r>
              <a:rPr lang="en-US" altLang="zh-CN" sz="12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Lebanon</a:t>
            </a:r>
          </a:p>
          <a:p>
            <a:pPr marL="382524" marR="0" indent="0" eaLnBrk="0">
              <a:lnSpc>
                <a:spcPct val="86000"/>
              </a:lnSpc>
              <a:spcBef>
                <a:spcPts val="1105"/>
              </a:spcBef>
            </a:pPr>
            <a:r>
              <a:rPr lang="en-US" altLang="zh-CN" sz="12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Libya</a:t>
            </a:r>
          </a:p>
          <a:p>
            <a:pPr marL="277825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Malaysia</a:t>
            </a:r>
          </a:p>
          <a:p>
            <a:pPr marL="336499" marR="0" indent="0" eaLnBrk="0">
              <a:lnSpc>
                <a:spcPct val="86000"/>
              </a:lnSpc>
              <a:spcBef>
                <a:spcPts val="1098"/>
              </a:spcBef>
            </a:pPr>
            <a:r>
              <a:rPr lang="en-US" altLang="zh-CN" sz="12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Mexico</a:t>
            </a:r>
          </a:p>
          <a:p>
            <a:pPr marL="267919" marR="0" indent="0" eaLnBrk="0">
              <a:lnSpc>
                <a:spcPct val="86000"/>
              </a:lnSpc>
              <a:spcBef>
                <a:spcPts val="1103"/>
              </a:spcBef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Mongolia</a:t>
            </a:r>
          </a:p>
          <a:p>
            <a:pPr marL="180289" marR="0" indent="0" eaLnBrk="0">
              <a:lnSpc>
                <a:spcPct val="86000"/>
              </a:lnSpc>
              <a:spcBef>
                <a:spcPts val="1110"/>
              </a:spcBef>
            </a:pPr>
            <a:r>
              <a:rPr lang="en-US" altLang="zh-CN" sz="120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Montenegro</a:t>
            </a:r>
          </a:p>
          <a:p>
            <a:pPr marL="292303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Morocco</a:t>
            </a:r>
          </a:p>
          <a:p>
            <a:pPr marL="291846" marR="0" indent="0" eaLnBrk="0">
              <a:lnSpc>
                <a:spcPct val="87000"/>
              </a:lnSpc>
              <a:spcBef>
                <a:spcPts val="1092"/>
              </a:spcBef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Namibia</a:t>
            </a:r>
          </a:p>
          <a:p>
            <a:pPr marL="333766" marR="0" indent="0" eaLnBrk="0">
              <a:lnSpc>
                <a:spcPct val="86000"/>
              </a:lnSpc>
              <a:spcBef>
                <a:spcPts val="1098"/>
              </a:spcBef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Nigeria</a:t>
            </a:r>
          </a:p>
          <a:p>
            <a:pPr marL="0" marR="0" indent="0" eaLnBrk="0">
              <a:lnSpc>
                <a:spcPct val="86000"/>
              </a:lnSpc>
              <a:spcBef>
                <a:spcPts val="1113"/>
              </a:spcBef>
            </a:pPr>
            <a:r>
              <a:rPr lang="en-US" altLang="zh-CN" sz="12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North</a:t>
            </a:r>
            <a:r>
              <a:rPr lang="en-US" altLang="zh-CN" sz="120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Macedonia</a:t>
            </a:r>
          </a:p>
          <a:p>
            <a:pPr marL="370789" marR="0" indent="0" eaLnBrk="0">
              <a:lnSpc>
                <a:spcPct val="86000"/>
              </a:lnSpc>
              <a:spcBef>
                <a:spcPts val="1103"/>
              </a:spcBef>
            </a:pPr>
            <a:r>
              <a:rPr lang="en-US" altLang="zh-CN" sz="120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Oman</a:t>
            </a:r>
          </a:p>
          <a:p>
            <a:pPr marL="282854" marR="0" indent="0" eaLnBrk="0">
              <a:lnSpc>
                <a:spcPct val="86000"/>
              </a:lnSpc>
              <a:spcBef>
                <a:spcPts val="1109"/>
              </a:spcBef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Pakistan</a:t>
            </a:r>
          </a:p>
          <a:p>
            <a:pPr marL="257708" marR="0" indent="0" eaLnBrk="0">
              <a:lnSpc>
                <a:spcPct val="86000"/>
              </a:lnSpc>
              <a:spcBef>
                <a:spcPts val="1110"/>
              </a:spcBef>
            </a:pPr>
            <a:r>
              <a:rPr lang="en-US" altLang="zh-CN" sz="12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Paraguay</a:t>
            </a:r>
          </a:p>
        </p:txBody>
      </p:sp>
      <p:sp>
        <p:nvSpPr>
          <p:cNvPr id="56" name="TextBox56"/>
          <p:cNvSpPr txBox="1"/>
          <p:nvPr/>
        </p:nvSpPr>
        <p:spPr>
          <a:xfrm>
            <a:off x="8364372" y="402946"/>
            <a:ext cx="1447800" cy="5118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70891" marR="0" indent="0" eaLnBrk="0">
              <a:lnSpc>
                <a:spcPct val="86000"/>
              </a:lnSpc>
            </a:pPr>
            <a:r>
              <a:rPr lang="en-US" altLang="zh-CN" sz="120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Peru</a:t>
            </a:r>
          </a:p>
          <a:p>
            <a:pPr marL="363627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Philippines</a:t>
            </a:r>
          </a:p>
          <a:p>
            <a:pPr marL="496215" marR="0" indent="0" eaLnBrk="0">
              <a:lnSpc>
                <a:spcPct val="86000"/>
              </a:lnSpc>
              <a:spcBef>
                <a:spcPts val="1099"/>
              </a:spcBef>
            </a:pPr>
            <a:r>
              <a:rPr lang="en-US" altLang="zh-CN" sz="12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Poland</a:t>
            </a:r>
          </a:p>
          <a:p>
            <a:pPr marL="536905" marR="0" indent="0" eaLnBrk="0">
              <a:lnSpc>
                <a:spcPct val="86000"/>
              </a:lnSpc>
              <a:spcBef>
                <a:spcPts val="1104"/>
              </a:spcBef>
            </a:pPr>
            <a:r>
              <a:rPr lang="en-US" altLang="zh-CN" sz="12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Qatar</a:t>
            </a:r>
          </a:p>
          <a:p>
            <a:pPr marL="434493" marR="0" indent="0" eaLnBrk="0">
              <a:lnSpc>
                <a:spcPct val="86000"/>
              </a:lnSpc>
              <a:spcBef>
                <a:spcPts val="1110"/>
              </a:spcBef>
            </a:pPr>
            <a:r>
              <a:rPr lang="en-US" altLang="zh-CN" sz="12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Romania</a:t>
            </a:r>
          </a:p>
          <a:p>
            <a:pPr marL="512217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Russia</a:t>
            </a:r>
          </a:p>
          <a:p>
            <a:pPr marL="299176" marR="0" indent="0" eaLnBrk="0">
              <a:lnSpc>
                <a:spcPct val="87000"/>
              </a:lnSpc>
              <a:spcBef>
                <a:spcPts val="1091"/>
              </a:spcBef>
            </a:pPr>
            <a:r>
              <a:rPr lang="en-US" altLang="zh-CN" sz="12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Saudi</a:t>
            </a:r>
            <a:r>
              <a:rPr lang="en-US" altLang="zh-CN" sz="1200" kern="0" spc="-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Arabia</a:t>
            </a:r>
          </a:p>
          <a:p>
            <a:pPr marL="523952" marR="0" indent="0" eaLnBrk="0">
              <a:lnSpc>
                <a:spcPct val="87000"/>
              </a:lnSpc>
              <a:spcBef>
                <a:spcPts val="1102"/>
              </a:spcBef>
            </a:pPr>
            <a:r>
              <a:rPr lang="en-US" altLang="zh-CN" sz="12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Serbia</a:t>
            </a:r>
          </a:p>
          <a:p>
            <a:pPr marL="312877" marR="0" indent="0" eaLnBrk="0">
              <a:lnSpc>
                <a:spcPct val="86000"/>
              </a:lnSpc>
              <a:spcBef>
                <a:spcPts val="1099"/>
              </a:spcBef>
            </a:pPr>
            <a:r>
              <a:rPr lang="en-US" altLang="zh-CN" sz="12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South</a:t>
            </a:r>
            <a:r>
              <a:rPr lang="en-US" altLang="zh-CN" sz="120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Africa</a:t>
            </a:r>
          </a:p>
          <a:p>
            <a:pPr marL="409652" marR="0" indent="0" eaLnBrk="0">
              <a:lnSpc>
                <a:spcPct val="86000"/>
              </a:lnSpc>
              <a:spcBef>
                <a:spcPts val="1105"/>
              </a:spcBef>
            </a:pPr>
            <a:r>
              <a:rPr lang="en-US" altLang="zh-CN" sz="12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Sri</a:t>
            </a:r>
            <a:r>
              <a:rPr lang="en-US" altLang="zh-CN" sz="1200" kern="0" spc="-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Lanka</a:t>
            </a:r>
          </a:p>
          <a:p>
            <a:pPr marL="430378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Thailand</a:t>
            </a:r>
          </a:p>
          <a:p>
            <a:pPr marL="479908" marR="0" indent="0" eaLnBrk="0">
              <a:lnSpc>
                <a:spcPct val="86000"/>
              </a:lnSpc>
              <a:spcBef>
                <a:spcPts val="1098"/>
              </a:spcBef>
            </a:pP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Tunisia</a:t>
            </a:r>
          </a:p>
          <a:p>
            <a:pPr marL="488289" marR="0" indent="0" eaLnBrk="0">
              <a:lnSpc>
                <a:spcPct val="86000"/>
              </a:lnSpc>
              <a:spcBef>
                <a:spcPts val="1103"/>
              </a:spcBef>
            </a:pP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Turkey</a:t>
            </a:r>
          </a:p>
          <a:p>
            <a:pPr marL="266547" marR="0" indent="0" eaLnBrk="0">
              <a:lnSpc>
                <a:spcPct val="86000"/>
              </a:lnSpc>
              <a:spcBef>
                <a:spcPts val="1110"/>
              </a:spcBef>
            </a:pPr>
            <a:r>
              <a:rPr lang="en-US" altLang="zh-CN" sz="12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Turkmenistan</a:t>
            </a:r>
          </a:p>
          <a:p>
            <a:pPr marL="468630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Ukraine</a:t>
            </a:r>
          </a:p>
          <a:p>
            <a:pPr marL="0" marR="0" indent="0" eaLnBrk="0">
              <a:lnSpc>
                <a:spcPct val="87000"/>
              </a:lnSpc>
              <a:spcBef>
                <a:spcPts val="1092"/>
              </a:spcBef>
            </a:pP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United</a:t>
            </a:r>
            <a:r>
              <a:rPr lang="en-US" altLang="zh-CN" sz="120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Arab</a:t>
            </a:r>
            <a:r>
              <a:rPr lang="en-US" altLang="zh-CN" sz="120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Emirates</a:t>
            </a:r>
          </a:p>
          <a:p>
            <a:pPr marL="443494" marR="0" indent="0" eaLnBrk="0">
              <a:lnSpc>
                <a:spcPct val="86000"/>
              </a:lnSpc>
              <a:spcBef>
                <a:spcPts val="1098"/>
              </a:spcBef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Uruguay</a:t>
            </a:r>
          </a:p>
          <a:p>
            <a:pPr marL="442265" marR="0" indent="0" eaLnBrk="0">
              <a:lnSpc>
                <a:spcPct val="86000"/>
              </a:lnSpc>
              <a:spcBef>
                <a:spcPts val="1113"/>
              </a:spcBef>
            </a:pP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Vietnam</a:t>
            </a:r>
          </a:p>
        </p:txBody>
      </p:sp>
      <p:pic>
        <p:nvPicPr>
          <p:cNvPr id="57" name="0F22477D-E5A0-4E53-2343-F8467DCF2124"/>
          <p:cNvPicPr>
            <a:picLocks noChangeAspect="1"/>
          </p:cNvPicPr>
          <p:nvPr/>
        </p:nvPicPr>
        <p:blipFill>
          <a:blip r:embed="rId3" cstate="print">
            <a:extLst>
              <a:ext uri="{56DC1DCC-BE9D-4724-D9D7-FEE9E5D361A6}"/>
            </a:extLst>
          </a:blip>
          <a:stretch>
            <a:fillRect/>
          </a:stretch>
        </p:blipFill>
        <p:spPr>
          <a:xfrm>
            <a:off x="0" y="6686550"/>
            <a:ext cx="12192000" cy="171450"/>
          </a:xfrm>
          <a:prstGeom prst="rect">
            <a:avLst/>
          </a:prstGeom>
        </p:spPr>
      </p:pic>
    </p:spTree>
    <p:extLst>
      <p:ext uri="{1B512835-7342-42E5-BA47-D463E9000A14}"/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41D9E94D-0CAD-477B-3E6F-C6C1B7E7D270"/>
          <p:cNvPicPr>
            <a:picLocks noChangeAspect="1"/>
          </p:cNvPicPr>
          <p:nvPr/>
        </p:nvPicPr>
        <p:blipFill>
          <a:blip r:embed="rId2" cstate="print">
            <a:extLst>
              <a:ext uri="{B79D104F-3C1B-45F6-711C-C82EACE19B9D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9" name="F3133CF9-FDBA-4486-99CE-B5D7350F224A"/>
          <p:cNvPicPr>
            <a:picLocks noChangeAspect="1"/>
          </p:cNvPicPr>
          <p:nvPr/>
        </p:nvPicPr>
        <p:blipFill>
          <a:blip r:embed="rId3" cstate="print">
            <a:extLst>
              <a:ext uri="{7AB9DF8B-EE0D-4DEB-D126-90E9CF06D31A}"/>
            </a:extLst>
          </a:blip>
          <a:stretch>
            <a:fillRect/>
          </a:stretch>
        </p:blipFill>
        <p:spPr>
          <a:xfrm>
            <a:off x="2593848" y="1238250"/>
            <a:ext cx="1095375" cy="238125"/>
          </a:xfrm>
          <a:prstGeom prst="rect">
            <a:avLst/>
          </a:prstGeom>
        </p:spPr>
      </p:pic>
      <p:sp>
        <p:nvSpPr>
          <p:cNvPr id="60" name="TextBox60"/>
          <p:cNvSpPr txBox="1"/>
          <p:nvPr/>
        </p:nvSpPr>
        <p:spPr>
          <a:xfrm>
            <a:off x="2329383" y="402946"/>
            <a:ext cx="1574800" cy="5994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29285" marR="530809" indent="0" algn="ctr" eaLnBrk="0">
              <a:lnSpc>
                <a:spcPct val="86000"/>
              </a:lnSpc>
            </a:pP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Albania</a:t>
            </a:r>
          </a:p>
          <a:p>
            <a:pPr marL="550621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Algeria</a:t>
            </a:r>
          </a:p>
          <a:p>
            <a:pPr marL="554431" marR="0" indent="0" eaLnBrk="0">
              <a:lnSpc>
                <a:spcPct val="86000"/>
              </a:lnSpc>
              <a:spcBef>
                <a:spcPts val="1099"/>
              </a:spcBef>
            </a:pPr>
            <a:r>
              <a:rPr lang="en-US" altLang="zh-CN" sz="12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Angola</a:t>
            </a:r>
          </a:p>
          <a:p>
            <a:pPr marL="459181" marR="0" indent="0" eaLnBrk="0">
              <a:lnSpc>
                <a:spcPct val="86000"/>
              </a:lnSpc>
              <a:spcBef>
                <a:spcPts val="1104"/>
              </a:spcBef>
            </a:pPr>
            <a:r>
              <a:rPr lang="en-US" altLang="zh-CN" sz="120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Argentina</a:t>
            </a:r>
          </a:p>
          <a:p>
            <a:pPr marL="504901" marR="0" indent="0" eaLnBrk="0">
              <a:lnSpc>
                <a:spcPct val="86000"/>
              </a:lnSpc>
              <a:spcBef>
                <a:spcPts val="1110"/>
              </a:spcBef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Armenia</a:t>
            </a:r>
          </a:p>
          <a:p>
            <a:pPr marL="431749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Azerbaijan</a:t>
            </a:r>
          </a:p>
          <a:p>
            <a:pPr marL="525791" marR="0" indent="0" eaLnBrk="0">
              <a:lnSpc>
                <a:spcPct val="87000"/>
              </a:lnSpc>
              <a:spcBef>
                <a:spcPts val="1091"/>
              </a:spcBef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Bahrain</a:t>
            </a:r>
          </a:p>
          <a:p>
            <a:pPr marL="542544" marR="0" indent="0" eaLnBrk="0">
              <a:lnSpc>
                <a:spcPct val="87000"/>
              </a:lnSpc>
              <a:spcBef>
                <a:spcPts val="1102"/>
              </a:spcBef>
            </a:pPr>
            <a:r>
              <a:rPr lang="en-US" altLang="zh-CN" sz="12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Belarus</a:t>
            </a:r>
          </a:p>
          <a:p>
            <a:pPr marL="557784" marR="0" indent="0" eaLnBrk="0">
              <a:lnSpc>
                <a:spcPct val="86000"/>
              </a:lnSpc>
              <a:spcBef>
                <a:spcPts val="1099"/>
              </a:spcBef>
            </a:pPr>
            <a:r>
              <a:rPr lang="en-US" altLang="zh-CN" sz="12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Bolivia</a:t>
            </a:r>
          </a:p>
          <a:p>
            <a:pPr marL="0" marR="0" indent="0" eaLnBrk="0">
              <a:lnSpc>
                <a:spcPct val="86000"/>
              </a:lnSpc>
              <a:spcBef>
                <a:spcPts val="1105"/>
              </a:spcBef>
            </a:pPr>
            <a:r>
              <a:rPr lang="en-US" altLang="zh-CN" sz="12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Bosnia</a:t>
            </a:r>
            <a:r>
              <a:rPr lang="en-US" altLang="zh-CN" sz="120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120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Herzegovina</a:t>
            </a:r>
          </a:p>
          <a:p>
            <a:pPr marL="592836" marR="591464" indent="0" algn="ctr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Brazil</a:t>
            </a:r>
          </a:p>
          <a:p>
            <a:pPr marL="509778" marR="0" indent="0" eaLnBrk="0">
              <a:lnSpc>
                <a:spcPct val="86000"/>
              </a:lnSpc>
              <a:spcBef>
                <a:spcPts val="1098"/>
              </a:spcBef>
            </a:pP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Bulgaria</a:t>
            </a:r>
          </a:p>
          <a:p>
            <a:pPr marL="618134" marR="0" indent="0" eaLnBrk="0">
              <a:lnSpc>
                <a:spcPct val="86000"/>
              </a:lnSpc>
              <a:spcBef>
                <a:spcPts val="1103"/>
              </a:spcBef>
            </a:pPr>
            <a:r>
              <a:rPr lang="en-US" altLang="zh-CN" sz="120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Chile</a:t>
            </a:r>
          </a:p>
          <a:p>
            <a:pPr marL="477164" marR="0" indent="0" eaLnBrk="0">
              <a:lnSpc>
                <a:spcPct val="86000"/>
              </a:lnSpc>
              <a:spcBef>
                <a:spcPts val="1110"/>
              </a:spcBef>
            </a:pPr>
            <a:r>
              <a:rPr lang="en-US" altLang="zh-CN" sz="12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Colombia</a:t>
            </a:r>
          </a:p>
          <a:p>
            <a:pPr marL="429920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Costa</a:t>
            </a:r>
            <a:r>
              <a:rPr lang="en-US" altLang="zh-CN" sz="120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Rica</a:t>
            </a:r>
          </a:p>
          <a:p>
            <a:pPr marL="543458" marR="0" indent="0" eaLnBrk="0">
              <a:lnSpc>
                <a:spcPct val="87000"/>
              </a:lnSpc>
              <a:spcBef>
                <a:spcPts val="1092"/>
              </a:spcBef>
            </a:pP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Croatia</a:t>
            </a:r>
          </a:p>
          <a:p>
            <a:pPr marL="515569" marR="122763" indent="-391505" eaLnBrk="0">
              <a:lnSpc>
                <a:spcPct val="126000"/>
              </a:lnSpc>
              <a:spcBef>
                <a:spcPts val="1098"/>
              </a:spcBef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Dominican</a:t>
            </a:r>
            <a:r>
              <a:rPr lang="en-US" altLang="zh-CN" sz="120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Republic</a:t>
            </a:r>
            <a:r>
              <a:rPr lang="en-US" altLang="zh-CN" sz="12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Ecuador</a:t>
            </a:r>
          </a:p>
          <a:p>
            <a:pPr marL="587959" marR="588112" indent="0" algn="ctr" eaLnBrk="0">
              <a:lnSpc>
                <a:spcPct val="86000"/>
              </a:lnSpc>
              <a:spcBef>
                <a:spcPts val="1114"/>
              </a:spcBef>
            </a:pPr>
            <a:r>
              <a:rPr lang="en-US" altLang="zh-CN" sz="12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Egypt</a:t>
            </a:r>
          </a:p>
          <a:p>
            <a:pPr marL="405841" marR="0" indent="0" eaLnBrk="0">
              <a:lnSpc>
                <a:spcPct val="86000"/>
              </a:lnSpc>
              <a:spcBef>
                <a:spcPts val="1110"/>
              </a:spcBef>
            </a:pPr>
            <a:r>
              <a:rPr lang="en-US" altLang="zh-CN" sz="12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El</a:t>
            </a:r>
            <a:r>
              <a:rPr lang="en-US" altLang="zh-CN" sz="120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Salvador</a:t>
            </a:r>
          </a:p>
          <a:p>
            <a:pPr marL="534314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Georgia</a:t>
            </a:r>
          </a:p>
        </p:txBody>
      </p:sp>
      <p:sp>
        <p:nvSpPr>
          <p:cNvPr id="61" name="TextBox61"/>
          <p:cNvSpPr txBox="1"/>
          <p:nvPr/>
        </p:nvSpPr>
        <p:spPr>
          <a:xfrm>
            <a:off x="5535067" y="402946"/>
            <a:ext cx="1130300" cy="5994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marR="0" indent="0" eaLnBrk="0">
              <a:lnSpc>
                <a:spcPct val="86000"/>
              </a:lnSpc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Hungary</a:t>
            </a:r>
          </a:p>
          <a:p>
            <a:pPr marL="398526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India</a:t>
            </a:r>
          </a:p>
          <a:p>
            <a:pPr marL="257556" marR="0" indent="0" eaLnBrk="0">
              <a:lnSpc>
                <a:spcPct val="86000"/>
              </a:lnSpc>
              <a:spcBef>
                <a:spcPts val="1099"/>
              </a:spcBef>
            </a:pPr>
            <a:r>
              <a:rPr lang="en-US" altLang="zh-CN" sz="120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Indonesia</a:t>
            </a:r>
          </a:p>
          <a:p>
            <a:pPr marL="432054" marR="0" indent="0" eaLnBrk="0">
              <a:lnSpc>
                <a:spcPct val="86000"/>
              </a:lnSpc>
              <a:spcBef>
                <a:spcPts val="1104"/>
              </a:spcBef>
            </a:pPr>
            <a:r>
              <a:rPr lang="en-US" altLang="zh-CN" sz="12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Iran</a:t>
            </a:r>
          </a:p>
          <a:p>
            <a:pPr marL="302514" marR="0" indent="0" eaLnBrk="0">
              <a:lnSpc>
                <a:spcPct val="86000"/>
              </a:lnSpc>
              <a:spcBef>
                <a:spcPts val="1110"/>
              </a:spcBef>
            </a:pPr>
            <a:r>
              <a:rPr lang="en-US" altLang="zh-CN" sz="12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Jamaica</a:t>
            </a:r>
          </a:p>
          <a:p>
            <a:pPr marL="343662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Jordan</a:t>
            </a:r>
          </a:p>
          <a:p>
            <a:pPr marL="183652" marR="0" indent="0" eaLnBrk="0">
              <a:lnSpc>
                <a:spcPct val="87000"/>
              </a:lnSpc>
              <a:spcBef>
                <a:spcPts val="1091"/>
              </a:spcBef>
            </a:pPr>
            <a:r>
              <a:rPr lang="en-US" altLang="zh-CN" sz="120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Kazakhstan</a:t>
            </a:r>
          </a:p>
          <a:p>
            <a:pPr marL="327660" marR="0" indent="0" eaLnBrk="0">
              <a:lnSpc>
                <a:spcPct val="87000"/>
              </a:lnSpc>
              <a:spcBef>
                <a:spcPts val="1102"/>
              </a:spcBef>
            </a:pPr>
            <a:r>
              <a:rPr lang="en-US" altLang="zh-CN" sz="12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Kuwait</a:t>
            </a:r>
          </a:p>
          <a:p>
            <a:pPr marL="288798" marR="0" indent="0" eaLnBrk="0">
              <a:lnSpc>
                <a:spcPct val="86000"/>
              </a:lnSpc>
              <a:spcBef>
                <a:spcPts val="1099"/>
              </a:spcBef>
            </a:pPr>
            <a:r>
              <a:rPr lang="en-US" altLang="zh-CN" sz="12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Lebanon</a:t>
            </a:r>
          </a:p>
          <a:p>
            <a:pPr marL="382524" marR="0" indent="0" eaLnBrk="0">
              <a:lnSpc>
                <a:spcPct val="86000"/>
              </a:lnSpc>
              <a:spcBef>
                <a:spcPts val="1105"/>
              </a:spcBef>
            </a:pPr>
            <a:r>
              <a:rPr lang="en-US" altLang="zh-CN" sz="12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Libya</a:t>
            </a:r>
          </a:p>
          <a:p>
            <a:pPr marL="277825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Malaysia</a:t>
            </a:r>
          </a:p>
          <a:p>
            <a:pPr marL="336499" marR="0" indent="0" eaLnBrk="0">
              <a:lnSpc>
                <a:spcPct val="86000"/>
              </a:lnSpc>
              <a:spcBef>
                <a:spcPts val="1098"/>
              </a:spcBef>
            </a:pPr>
            <a:r>
              <a:rPr lang="en-US" altLang="zh-CN" sz="12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Mexico</a:t>
            </a:r>
          </a:p>
          <a:p>
            <a:pPr marL="267919" marR="0" indent="0" eaLnBrk="0">
              <a:lnSpc>
                <a:spcPct val="86000"/>
              </a:lnSpc>
              <a:spcBef>
                <a:spcPts val="1103"/>
              </a:spcBef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Mongolia</a:t>
            </a:r>
          </a:p>
          <a:p>
            <a:pPr marL="180289" marR="0" indent="0" eaLnBrk="0">
              <a:lnSpc>
                <a:spcPct val="86000"/>
              </a:lnSpc>
              <a:spcBef>
                <a:spcPts val="1110"/>
              </a:spcBef>
            </a:pPr>
            <a:r>
              <a:rPr lang="en-US" altLang="zh-CN" sz="120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Montenegro</a:t>
            </a:r>
          </a:p>
          <a:p>
            <a:pPr marL="292303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Morocco</a:t>
            </a:r>
          </a:p>
          <a:p>
            <a:pPr marL="291846" marR="0" indent="0" eaLnBrk="0">
              <a:lnSpc>
                <a:spcPct val="87000"/>
              </a:lnSpc>
              <a:spcBef>
                <a:spcPts val="1092"/>
              </a:spcBef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Namibia</a:t>
            </a:r>
          </a:p>
          <a:p>
            <a:pPr marL="333766" marR="0" indent="0" eaLnBrk="0">
              <a:lnSpc>
                <a:spcPct val="86000"/>
              </a:lnSpc>
              <a:spcBef>
                <a:spcPts val="1098"/>
              </a:spcBef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Nigeria</a:t>
            </a:r>
          </a:p>
          <a:p>
            <a:pPr marL="0" marR="0" indent="0" eaLnBrk="0">
              <a:lnSpc>
                <a:spcPct val="86000"/>
              </a:lnSpc>
              <a:spcBef>
                <a:spcPts val="1113"/>
              </a:spcBef>
            </a:pPr>
            <a:r>
              <a:rPr lang="en-US" altLang="zh-CN" sz="12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North</a:t>
            </a:r>
            <a:r>
              <a:rPr lang="en-US" altLang="zh-CN" sz="120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Macedonia</a:t>
            </a:r>
          </a:p>
          <a:p>
            <a:pPr marL="370789" marR="0" indent="0" eaLnBrk="0">
              <a:lnSpc>
                <a:spcPct val="86000"/>
              </a:lnSpc>
              <a:spcBef>
                <a:spcPts val="1103"/>
              </a:spcBef>
            </a:pPr>
            <a:r>
              <a:rPr lang="en-US" altLang="zh-CN" sz="120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Oman</a:t>
            </a:r>
          </a:p>
          <a:p>
            <a:pPr marL="282854" marR="0" indent="0" eaLnBrk="0">
              <a:lnSpc>
                <a:spcPct val="86000"/>
              </a:lnSpc>
              <a:spcBef>
                <a:spcPts val="1109"/>
              </a:spcBef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Pakistan</a:t>
            </a:r>
          </a:p>
          <a:p>
            <a:pPr marL="257708" marR="0" indent="0" eaLnBrk="0">
              <a:lnSpc>
                <a:spcPct val="86000"/>
              </a:lnSpc>
              <a:spcBef>
                <a:spcPts val="1110"/>
              </a:spcBef>
            </a:pPr>
            <a:r>
              <a:rPr lang="en-US" altLang="zh-CN" sz="12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Paraguay</a:t>
            </a:r>
          </a:p>
        </p:txBody>
      </p:sp>
      <p:pic>
        <p:nvPicPr>
          <p:cNvPr id="62" name="03C1D8D8-DCD5-4283-0CA7-CD481AEEB29E"/>
          <p:cNvPicPr>
            <a:picLocks noChangeAspect="1"/>
          </p:cNvPicPr>
          <p:nvPr/>
        </p:nvPicPr>
        <p:blipFill>
          <a:blip r:embed="rId4" cstate="print">
            <a:extLst>
              <a:ext uri="{930E467C-4912-41F0-758D-1E04E23E4BFD}"/>
            </a:extLst>
          </a:blip>
          <a:stretch>
            <a:fillRect/>
          </a:stretch>
        </p:blipFill>
        <p:spPr>
          <a:xfrm>
            <a:off x="2607564" y="1524000"/>
            <a:ext cx="1095375" cy="238125"/>
          </a:xfrm>
          <a:prstGeom prst="rect">
            <a:avLst/>
          </a:prstGeom>
        </p:spPr>
      </p:pic>
      <p:pic>
        <p:nvPicPr>
          <p:cNvPr id="63" name="185EB78F-E998-4CEB-A75C-B9C1D10484B3"/>
          <p:cNvPicPr>
            <a:picLocks noChangeAspect="1"/>
          </p:cNvPicPr>
          <p:nvPr/>
        </p:nvPicPr>
        <p:blipFill>
          <a:blip r:embed="rId5" cstate="print">
            <a:extLst>
              <a:ext uri="{AE7C8DE3-3EB0-46CF-E546-263D1F83BA80}"/>
            </a:extLst>
          </a:blip>
          <a:stretch>
            <a:fillRect/>
          </a:stretch>
        </p:blipFill>
        <p:spPr>
          <a:xfrm>
            <a:off x="2607564" y="1838325"/>
            <a:ext cx="1095375" cy="238125"/>
          </a:xfrm>
          <a:prstGeom prst="rect">
            <a:avLst/>
          </a:prstGeom>
        </p:spPr>
      </p:pic>
      <p:pic>
        <p:nvPicPr>
          <p:cNvPr id="64" name="D41B940A-FCFE-448C-4732-C0EFEC6FA728"/>
          <p:cNvPicPr>
            <a:picLocks noChangeAspect="1"/>
          </p:cNvPicPr>
          <p:nvPr/>
        </p:nvPicPr>
        <p:blipFill>
          <a:blip r:embed="rId4" cstate="print">
            <a:extLst>
              <a:ext uri="{10CDB713-E7F3-4513-410B-76B033B7094B}"/>
            </a:extLst>
          </a:blip>
          <a:stretch>
            <a:fillRect/>
          </a:stretch>
        </p:blipFill>
        <p:spPr>
          <a:xfrm>
            <a:off x="2607564" y="2085975"/>
            <a:ext cx="1095375" cy="238125"/>
          </a:xfrm>
          <a:prstGeom prst="rect">
            <a:avLst/>
          </a:prstGeom>
        </p:spPr>
      </p:pic>
      <p:pic>
        <p:nvPicPr>
          <p:cNvPr id="65" name="EEB61577-88F4-49AD-306A-691209DEE29C"/>
          <p:cNvPicPr>
            <a:picLocks noChangeAspect="1"/>
          </p:cNvPicPr>
          <p:nvPr/>
        </p:nvPicPr>
        <p:blipFill>
          <a:blip r:embed="rId6" cstate="print">
            <a:extLst>
              <a:ext uri="{536D90EF-42C9-4CA6-CA69-63348A713962}"/>
            </a:extLst>
          </a:blip>
          <a:stretch>
            <a:fillRect/>
          </a:stretch>
        </p:blipFill>
        <p:spPr>
          <a:xfrm>
            <a:off x="2593848" y="2390775"/>
            <a:ext cx="1095375" cy="238125"/>
          </a:xfrm>
          <a:prstGeom prst="rect">
            <a:avLst/>
          </a:prstGeom>
        </p:spPr>
      </p:pic>
      <p:pic>
        <p:nvPicPr>
          <p:cNvPr id="66" name="DF97DFE6-987B-4548-A0BB-FD442762678B"/>
          <p:cNvPicPr>
            <a:picLocks noChangeAspect="1"/>
          </p:cNvPicPr>
          <p:nvPr/>
        </p:nvPicPr>
        <p:blipFill>
          <a:blip r:embed="rId7" cstate="print">
            <a:extLst>
              <a:ext uri="{1867F94D-C9DE-4920-C6A5-EF5FFB5C41C0}"/>
            </a:extLst>
          </a:blip>
          <a:stretch>
            <a:fillRect/>
          </a:stretch>
        </p:blipFill>
        <p:spPr>
          <a:xfrm>
            <a:off x="2607564" y="2705100"/>
            <a:ext cx="1095375" cy="238125"/>
          </a:xfrm>
          <a:prstGeom prst="rect">
            <a:avLst/>
          </a:prstGeom>
        </p:spPr>
      </p:pic>
      <p:pic>
        <p:nvPicPr>
          <p:cNvPr id="67" name="1BB74C2E-8C36-4500-966B-79B488EFE55E"/>
          <p:cNvPicPr>
            <a:picLocks noChangeAspect="1"/>
          </p:cNvPicPr>
          <p:nvPr/>
        </p:nvPicPr>
        <p:blipFill>
          <a:blip r:embed="rId6" cstate="print">
            <a:extLst>
              <a:ext uri="{497F732E-8759-473C-CCCA-3284BD2671B3}"/>
            </a:extLst>
          </a:blip>
          <a:stretch>
            <a:fillRect/>
          </a:stretch>
        </p:blipFill>
        <p:spPr>
          <a:xfrm>
            <a:off x="2593848" y="3276600"/>
            <a:ext cx="1095375" cy="238125"/>
          </a:xfrm>
          <a:prstGeom prst="rect">
            <a:avLst/>
          </a:prstGeom>
        </p:spPr>
      </p:pic>
      <p:sp>
        <p:nvSpPr>
          <p:cNvPr id="68" name="TextBox68"/>
          <p:cNvSpPr txBox="1"/>
          <p:nvPr/>
        </p:nvSpPr>
        <p:spPr>
          <a:xfrm>
            <a:off x="8364372" y="402946"/>
            <a:ext cx="1447800" cy="5118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70891" marR="0" indent="0" eaLnBrk="0">
              <a:lnSpc>
                <a:spcPct val="86000"/>
              </a:lnSpc>
            </a:pPr>
            <a:r>
              <a:rPr lang="en-US" altLang="zh-CN" sz="120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Peru</a:t>
            </a:r>
          </a:p>
          <a:p>
            <a:pPr marL="363627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Philippines</a:t>
            </a:r>
          </a:p>
          <a:p>
            <a:pPr marL="496215" marR="0" indent="0" eaLnBrk="0">
              <a:lnSpc>
                <a:spcPct val="86000"/>
              </a:lnSpc>
              <a:spcBef>
                <a:spcPts val="1099"/>
              </a:spcBef>
            </a:pPr>
            <a:r>
              <a:rPr lang="en-US" altLang="zh-CN" sz="12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Poland</a:t>
            </a:r>
          </a:p>
          <a:p>
            <a:pPr marL="536905" marR="0" indent="0" eaLnBrk="0">
              <a:lnSpc>
                <a:spcPct val="86000"/>
              </a:lnSpc>
              <a:spcBef>
                <a:spcPts val="1104"/>
              </a:spcBef>
            </a:pPr>
            <a:r>
              <a:rPr lang="en-US" altLang="zh-CN" sz="12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Qatar</a:t>
            </a:r>
          </a:p>
          <a:p>
            <a:pPr marL="434493" marR="0" indent="0" eaLnBrk="0">
              <a:lnSpc>
                <a:spcPct val="86000"/>
              </a:lnSpc>
              <a:spcBef>
                <a:spcPts val="1110"/>
              </a:spcBef>
            </a:pPr>
            <a:r>
              <a:rPr lang="en-US" altLang="zh-CN" sz="12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Romania</a:t>
            </a:r>
          </a:p>
          <a:p>
            <a:pPr marL="512217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Russia</a:t>
            </a:r>
          </a:p>
          <a:p>
            <a:pPr marL="299176" marR="0" indent="0" eaLnBrk="0">
              <a:lnSpc>
                <a:spcPct val="87000"/>
              </a:lnSpc>
              <a:spcBef>
                <a:spcPts val="1091"/>
              </a:spcBef>
            </a:pPr>
            <a:r>
              <a:rPr lang="en-US" altLang="zh-CN" sz="12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Saudi</a:t>
            </a:r>
            <a:r>
              <a:rPr lang="en-US" altLang="zh-CN" sz="1200" kern="0" spc="-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Arabia</a:t>
            </a:r>
          </a:p>
          <a:p>
            <a:pPr marL="523952" marR="0" indent="0" eaLnBrk="0">
              <a:lnSpc>
                <a:spcPct val="87000"/>
              </a:lnSpc>
              <a:spcBef>
                <a:spcPts val="1102"/>
              </a:spcBef>
            </a:pPr>
            <a:r>
              <a:rPr lang="en-US" altLang="zh-CN" sz="12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Serbia</a:t>
            </a:r>
          </a:p>
          <a:p>
            <a:pPr marL="312877" marR="0" indent="0" eaLnBrk="0">
              <a:lnSpc>
                <a:spcPct val="86000"/>
              </a:lnSpc>
              <a:spcBef>
                <a:spcPts val="1099"/>
              </a:spcBef>
            </a:pPr>
            <a:r>
              <a:rPr lang="en-US" altLang="zh-CN" sz="12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South</a:t>
            </a:r>
            <a:r>
              <a:rPr lang="en-US" altLang="zh-CN" sz="120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Africa</a:t>
            </a:r>
          </a:p>
          <a:p>
            <a:pPr marL="409652" marR="0" indent="0" eaLnBrk="0">
              <a:lnSpc>
                <a:spcPct val="86000"/>
              </a:lnSpc>
              <a:spcBef>
                <a:spcPts val="1105"/>
              </a:spcBef>
            </a:pPr>
            <a:r>
              <a:rPr lang="en-US" altLang="zh-CN" sz="12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Sri</a:t>
            </a:r>
            <a:r>
              <a:rPr lang="en-US" altLang="zh-CN" sz="1200" kern="0" spc="-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Lanka</a:t>
            </a:r>
          </a:p>
          <a:p>
            <a:pPr marL="430378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Thailand</a:t>
            </a:r>
          </a:p>
          <a:p>
            <a:pPr marL="479908" marR="0" indent="0" eaLnBrk="0">
              <a:lnSpc>
                <a:spcPct val="86000"/>
              </a:lnSpc>
              <a:spcBef>
                <a:spcPts val="1098"/>
              </a:spcBef>
            </a:pP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Tunisia</a:t>
            </a:r>
          </a:p>
          <a:p>
            <a:pPr marL="488289" marR="0" indent="0" eaLnBrk="0">
              <a:lnSpc>
                <a:spcPct val="86000"/>
              </a:lnSpc>
              <a:spcBef>
                <a:spcPts val="1103"/>
              </a:spcBef>
            </a:pP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Turkey</a:t>
            </a:r>
          </a:p>
          <a:p>
            <a:pPr marL="266547" marR="0" indent="0" eaLnBrk="0">
              <a:lnSpc>
                <a:spcPct val="86000"/>
              </a:lnSpc>
              <a:spcBef>
                <a:spcPts val="1110"/>
              </a:spcBef>
            </a:pPr>
            <a:r>
              <a:rPr lang="en-US" altLang="zh-CN" sz="12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Turkmenistan</a:t>
            </a:r>
          </a:p>
          <a:p>
            <a:pPr marL="468630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Ukraine</a:t>
            </a:r>
          </a:p>
          <a:p>
            <a:pPr marL="0" marR="0" indent="0" eaLnBrk="0">
              <a:lnSpc>
                <a:spcPct val="87000"/>
              </a:lnSpc>
              <a:spcBef>
                <a:spcPts val="1092"/>
              </a:spcBef>
            </a:pP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United</a:t>
            </a:r>
            <a:r>
              <a:rPr lang="en-US" altLang="zh-CN" sz="120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Arab</a:t>
            </a:r>
            <a:r>
              <a:rPr lang="en-US" altLang="zh-CN" sz="120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Emirates</a:t>
            </a:r>
          </a:p>
          <a:p>
            <a:pPr marL="443494" marR="0" indent="0" eaLnBrk="0">
              <a:lnSpc>
                <a:spcPct val="86000"/>
              </a:lnSpc>
              <a:spcBef>
                <a:spcPts val="1098"/>
              </a:spcBef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Uruguay</a:t>
            </a:r>
          </a:p>
          <a:p>
            <a:pPr marL="442265" marR="0" indent="0" eaLnBrk="0">
              <a:lnSpc>
                <a:spcPct val="86000"/>
              </a:lnSpc>
              <a:spcBef>
                <a:spcPts val="1113"/>
              </a:spcBef>
            </a:pP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Vietnam</a:t>
            </a:r>
          </a:p>
        </p:txBody>
      </p:sp>
      <p:pic>
        <p:nvPicPr>
          <p:cNvPr id="69" name="6F45DB3E-7B82-486C-9EFC-9B18CAD5731E"/>
          <p:cNvPicPr>
            <a:picLocks noChangeAspect="1"/>
          </p:cNvPicPr>
          <p:nvPr/>
        </p:nvPicPr>
        <p:blipFill>
          <a:blip r:embed="rId8" cstate="print">
            <a:extLst>
              <a:ext uri="{DD727C00-4B7D-43BE-2502-317BE0106CF6}"/>
            </a:extLst>
          </a:blip>
          <a:stretch>
            <a:fillRect/>
          </a:stretch>
        </p:blipFill>
        <p:spPr>
          <a:xfrm>
            <a:off x="2607564" y="3848100"/>
            <a:ext cx="1095375" cy="228600"/>
          </a:xfrm>
          <a:prstGeom prst="rect">
            <a:avLst/>
          </a:prstGeom>
        </p:spPr>
      </p:pic>
      <p:pic>
        <p:nvPicPr>
          <p:cNvPr id="70" name="AD3FB213-86AD-42C9-EB03-18361D60DC1B"/>
          <p:cNvPicPr>
            <a:picLocks noChangeAspect="1"/>
          </p:cNvPicPr>
          <p:nvPr/>
        </p:nvPicPr>
        <p:blipFill>
          <a:blip r:embed="rId3" cstate="print">
            <a:extLst>
              <a:ext uri="{17C8BAD5-825F-4896-D3DB-968B4F30682F}"/>
            </a:extLst>
          </a:blip>
          <a:stretch>
            <a:fillRect/>
          </a:stretch>
        </p:blipFill>
        <p:spPr>
          <a:xfrm>
            <a:off x="2593848" y="4429125"/>
            <a:ext cx="1095375" cy="238125"/>
          </a:xfrm>
          <a:prstGeom prst="rect">
            <a:avLst/>
          </a:prstGeom>
        </p:spPr>
      </p:pic>
      <p:pic>
        <p:nvPicPr>
          <p:cNvPr id="71" name="8EEA3C02-16E0-4C2C-9F81-2459E45D8A82"/>
          <p:cNvPicPr>
            <a:picLocks noChangeAspect="1"/>
          </p:cNvPicPr>
          <p:nvPr/>
        </p:nvPicPr>
        <p:blipFill>
          <a:blip r:embed="rId6" cstate="print">
            <a:extLst>
              <a:ext uri="{BE7C64B9-FC25-4AE7-BF2E-D58BEC9F2129}"/>
            </a:extLst>
          </a:blip>
          <a:stretch>
            <a:fillRect/>
          </a:stretch>
        </p:blipFill>
        <p:spPr>
          <a:xfrm>
            <a:off x="2593848" y="6191250"/>
            <a:ext cx="1095375" cy="238125"/>
          </a:xfrm>
          <a:prstGeom prst="rect">
            <a:avLst/>
          </a:prstGeom>
        </p:spPr>
      </p:pic>
      <p:pic>
        <p:nvPicPr>
          <p:cNvPr id="72" name="E7B1BF0B-ADA5-4799-C6D3-CCC490716CB6"/>
          <p:cNvPicPr>
            <a:picLocks noChangeAspect="1"/>
          </p:cNvPicPr>
          <p:nvPr/>
        </p:nvPicPr>
        <p:blipFill>
          <a:blip r:embed="rId9" cstate="print">
            <a:extLst>
              <a:ext uri="{EE441176-47AF-438A-D793-06536AE37893}"/>
            </a:extLst>
          </a:blip>
          <a:stretch>
            <a:fillRect/>
          </a:stretch>
        </p:blipFill>
        <p:spPr>
          <a:xfrm>
            <a:off x="5554218" y="638175"/>
            <a:ext cx="1085850" cy="238125"/>
          </a:xfrm>
          <a:prstGeom prst="rect">
            <a:avLst/>
          </a:prstGeom>
        </p:spPr>
      </p:pic>
      <p:pic>
        <p:nvPicPr>
          <p:cNvPr id="73" name="F5AAEEDC-E01B-4567-F180-983E81411333"/>
          <p:cNvPicPr>
            <a:picLocks noChangeAspect="1"/>
          </p:cNvPicPr>
          <p:nvPr/>
        </p:nvPicPr>
        <p:blipFill>
          <a:blip r:embed="rId10" cstate="print">
            <a:extLst>
              <a:ext uri="{1265E81B-C36F-423C-C8A7-73793E6508BA}"/>
            </a:extLst>
          </a:blip>
          <a:stretch>
            <a:fillRect/>
          </a:stretch>
        </p:blipFill>
        <p:spPr>
          <a:xfrm>
            <a:off x="5562600" y="952500"/>
            <a:ext cx="1085850" cy="228600"/>
          </a:xfrm>
          <a:prstGeom prst="rect">
            <a:avLst/>
          </a:prstGeom>
        </p:spPr>
      </p:pic>
      <p:pic>
        <p:nvPicPr>
          <p:cNvPr id="74" name="9F6BE84D-F961-4F1C-CBB3-B1DB15C5D141"/>
          <p:cNvPicPr>
            <a:picLocks noChangeAspect="1"/>
          </p:cNvPicPr>
          <p:nvPr/>
        </p:nvPicPr>
        <p:blipFill>
          <a:blip r:embed="rId3" cstate="print">
            <a:extLst>
              <a:ext uri="{D337E0FE-B9F2-4266-083A-4E1E468D9946}"/>
            </a:extLst>
          </a:blip>
          <a:stretch>
            <a:fillRect/>
          </a:stretch>
        </p:blipFill>
        <p:spPr>
          <a:xfrm>
            <a:off x="5577841" y="3571875"/>
            <a:ext cx="1095375" cy="238125"/>
          </a:xfrm>
          <a:prstGeom prst="rect">
            <a:avLst/>
          </a:prstGeom>
        </p:spPr>
      </p:pic>
      <p:pic>
        <p:nvPicPr>
          <p:cNvPr id="75" name="8F7F5343-E086-44CF-BC80-3FC5D9587811"/>
          <p:cNvPicPr>
            <a:picLocks noChangeAspect="1"/>
          </p:cNvPicPr>
          <p:nvPr/>
        </p:nvPicPr>
        <p:blipFill>
          <a:blip r:embed="rId3" cstate="print">
            <a:extLst>
              <a:ext uri="{C4CE9833-3D2B-483B-9325-8079C6121FD7}"/>
            </a:extLst>
          </a:blip>
          <a:stretch>
            <a:fillRect/>
          </a:stretch>
        </p:blipFill>
        <p:spPr>
          <a:xfrm>
            <a:off x="5577841" y="3857625"/>
            <a:ext cx="1095375" cy="238125"/>
          </a:xfrm>
          <a:prstGeom prst="rect">
            <a:avLst/>
          </a:prstGeom>
        </p:spPr>
      </p:pic>
      <p:pic>
        <p:nvPicPr>
          <p:cNvPr id="76" name="C64B516A-B0C3-4270-DE59-484C59A992EA"/>
          <p:cNvPicPr>
            <a:picLocks noChangeAspect="1"/>
          </p:cNvPicPr>
          <p:nvPr/>
        </p:nvPicPr>
        <p:blipFill>
          <a:blip r:embed="rId3" cstate="print">
            <a:extLst>
              <a:ext uri="{3C6C0967-3698-4387-BBF6-6C03A0BC0D99}"/>
            </a:extLst>
          </a:blip>
          <a:stretch>
            <a:fillRect/>
          </a:stretch>
        </p:blipFill>
        <p:spPr>
          <a:xfrm>
            <a:off x="5577841" y="4733925"/>
            <a:ext cx="1095375" cy="238125"/>
          </a:xfrm>
          <a:prstGeom prst="rect">
            <a:avLst/>
          </a:prstGeom>
        </p:spPr>
      </p:pic>
      <p:pic>
        <p:nvPicPr>
          <p:cNvPr id="77" name="A1E6BC4D-653A-42A8-95DA-736DE4532343"/>
          <p:cNvPicPr>
            <a:picLocks noChangeAspect="1"/>
          </p:cNvPicPr>
          <p:nvPr/>
        </p:nvPicPr>
        <p:blipFill>
          <a:blip r:embed="rId6" cstate="print">
            <a:extLst>
              <a:ext uri="{E183E829-99BC-414A-C648-0F2B0C9D43C8}"/>
            </a:extLst>
          </a:blip>
          <a:stretch>
            <a:fillRect/>
          </a:stretch>
        </p:blipFill>
        <p:spPr>
          <a:xfrm>
            <a:off x="5577841" y="5010150"/>
            <a:ext cx="1095375" cy="238125"/>
          </a:xfrm>
          <a:prstGeom prst="rect">
            <a:avLst/>
          </a:prstGeom>
        </p:spPr>
      </p:pic>
      <p:pic>
        <p:nvPicPr>
          <p:cNvPr id="78" name="5B28309E-E53D-4D31-7E15-02EF38A79937"/>
          <p:cNvPicPr>
            <a:picLocks noChangeAspect="1"/>
          </p:cNvPicPr>
          <p:nvPr/>
        </p:nvPicPr>
        <p:blipFill>
          <a:blip r:embed="rId3" cstate="print">
            <a:extLst>
              <a:ext uri="{0F1784EC-0F10-453C-1D54-8997522495D2}"/>
            </a:extLst>
          </a:blip>
          <a:stretch>
            <a:fillRect/>
          </a:stretch>
        </p:blipFill>
        <p:spPr>
          <a:xfrm>
            <a:off x="5577841" y="5610225"/>
            <a:ext cx="1095375" cy="238125"/>
          </a:xfrm>
          <a:prstGeom prst="rect">
            <a:avLst/>
          </a:prstGeom>
        </p:spPr>
      </p:pic>
      <p:pic>
        <p:nvPicPr>
          <p:cNvPr id="79" name="19609DD1-279C-4008-2B72-F8D3B874E161"/>
          <p:cNvPicPr>
            <a:picLocks noChangeAspect="1"/>
          </p:cNvPicPr>
          <p:nvPr/>
        </p:nvPicPr>
        <p:blipFill>
          <a:blip r:embed="rId11" cstate="print">
            <a:extLst>
              <a:ext uri="{9B610CCF-9543-4B1A-F600-C2D1A5F01777}"/>
            </a:extLst>
          </a:blip>
          <a:stretch>
            <a:fillRect/>
          </a:stretch>
        </p:blipFill>
        <p:spPr>
          <a:xfrm>
            <a:off x="5554218" y="5905500"/>
            <a:ext cx="1085850" cy="238125"/>
          </a:xfrm>
          <a:prstGeom prst="rect">
            <a:avLst/>
          </a:prstGeom>
        </p:spPr>
      </p:pic>
      <p:pic>
        <p:nvPicPr>
          <p:cNvPr id="80" name="E7D46569-34C4-4240-58AB-0A09A53500F2"/>
          <p:cNvPicPr>
            <a:picLocks noChangeAspect="1"/>
          </p:cNvPicPr>
          <p:nvPr/>
        </p:nvPicPr>
        <p:blipFill>
          <a:blip r:embed="rId4" cstate="print">
            <a:extLst>
              <a:ext uri="{BD9AEC55-3E19-4C34-D640-E8BB98950B77}"/>
            </a:extLst>
          </a:blip>
          <a:stretch>
            <a:fillRect/>
          </a:stretch>
        </p:blipFill>
        <p:spPr>
          <a:xfrm>
            <a:off x="8532876" y="342900"/>
            <a:ext cx="1095375" cy="238125"/>
          </a:xfrm>
          <a:prstGeom prst="rect">
            <a:avLst/>
          </a:prstGeom>
        </p:spPr>
      </p:pic>
      <p:pic>
        <p:nvPicPr>
          <p:cNvPr id="81" name="2EEACD6A-9E63-476C-3A36-3FD9F969A450"/>
          <p:cNvPicPr>
            <a:picLocks noChangeAspect="1"/>
          </p:cNvPicPr>
          <p:nvPr/>
        </p:nvPicPr>
        <p:blipFill>
          <a:blip r:embed="rId4" cstate="print">
            <a:extLst>
              <a:ext uri="{3352A7FD-C0A5-4D9E-7932-4D3956018DD5}"/>
            </a:extLst>
          </a:blip>
          <a:stretch>
            <a:fillRect/>
          </a:stretch>
        </p:blipFill>
        <p:spPr>
          <a:xfrm>
            <a:off x="8541258" y="638175"/>
            <a:ext cx="1095375" cy="238125"/>
          </a:xfrm>
          <a:prstGeom prst="rect">
            <a:avLst/>
          </a:prstGeom>
        </p:spPr>
      </p:pic>
      <p:pic>
        <p:nvPicPr>
          <p:cNvPr id="82" name="5C863FE0-8EE5-475D-40ED-B42FDCB2B38E"/>
          <p:cNvPicPr>
            <a:picLocks noChangeAspect="1"/>
          </p:cNvPicPr>
          <p:nvPr/>
        </p:nvPicPr>
        <p:blipFill>
          <a:blip r:embed="rId8" cstate="print">
            <a:extLst>
              <a:ext uri="{7080D347-82B0-4FD9-FBB6-CBB5D38C4ABD}"/>
            </a:extLst>
          </a:blip>
          <a:stretch>
            <a:fillRect/>
          </a:stretch>
        </p:blipFill>
        <p:spPr>
          <a:xfrm>
            <a:off x="8541258" y="952500"/>
            <a:ext cx="1095375" cy="228600"/>
          </a:xfrm>
          <a:prstGeom prst="rect">
            <a:avLst/>
          </a:prstGeom>
        </p:spPr>
      </p:pic>
      <p:pic>
        <p:nvPicPr>
          <p:cNvPr id="83" name="A2E87E67-10D0-4C71-B97D-7AD0D2EBAC5E"/>
          <p:cNvPicPr>
            <a:picLocks noChangeAspect="1"/>
          </p:cNvPicPr>
          <p:nvPr/>
        </p:nvPicPr>
        <p:blipFill>
          <a:blip r:embed="rId7" cstate="print">
            <a:extLst>
              <a:ext uri="{BDE81ACF-D53A-40BD-4F9D-CCE580E1D1CA}"/>
            </a:extLst>
          </a:blip>
          <a:stretch>
            <a:fillRect/>
          </a:stretch>
        </p:blipFill>
        <p:spPr>
          <a:xfrm>
            <a:off x="8532876" y="1819275"/>
            <a:ext cx="1095375" cy="238125"/>
          </a:xfrm>
          <a:prstGeom prst="rect">
            <a:avLst/>
          </a:prstGeom>
        </p:spPr>
      </p:pic>
      <p:pic>
        <p:nvPicPr>
          <p:cNvPr id="84" name="F932419A-57AB-45A5-3DA2-CEDD627653DE"/>
          <p:cNvPicPr>
            <a:picLocks noChangeAspect="1"/>
          </p:cNvPicPr>
          <p:nvPr/>
        </p:nvPicPr>
        <p:blipFill>
          <a:blip r:embed="rId4" cstate="print">
            <a:extLst>
              <a:ext uri="{F5CA1FBC-AACC-4AE6-53F0-8081ACEFF6AE}"/>
            </a:extLst>
          </a:blip>
          <a:stretch>
            <a:fillRect/>
          </a:stretch>
        </p:blipFill>
        <p:spPr>
          <a:xfrm>
            <a:off x="8541258" y="2686050"/>
            <a:ext cx="1095375" cy="238125"/>
          </a:xfrm>
          <a:prstGeom prst="rect">
            <a:avLst/>
          </a:prstGeom>
        </p:spPr>
      </p:pic>
      <p:pic>
        <p:nvPicPr>
          <p:cNvPr id="85" name="0C5E694F-CBD9-4E9E-02C8-24A5A85CB308"/>
          <p:cNvPicPr>
            <a:picLocks noChangeAspect="1"/>
          </p:cNvPicPr>
          <p:nvPr/>
        </p:nvPicPr>
        <p:blipFill>
          <a:blip r:embed="rId4" cstate="print">
            <a:extLst>
              <a:ext uri="{CCE5C752-5490-4C2A-2172-12E6B00FD489}"/>
            </a:extLst>
          </a:blip>
          <a:stretch>
            <a:fillRect/>
          </a:stretch>
        </p:blipFill>
        <p:spPr>
          <a:xfrm>
            <a:off x="8524494" y="3257550"/>
            <a:ext cx="1095375" cy="238125"/>
          </a:xfrm>
          <a:prstGeom prst="rect">
            <a:avLst/>
          </a:prstGeom>
        </p:spPr>
      </p:pic>
      <p:pic>
        <p:nvPicPr>
          <p:cNvPr id="86" name="A0D3376B-080E-4FEA-DC57-F4AC68F35627"/>
          <p:cNvPicPr>
            <a:picLocks noChangeAspect="1"/>
          </p:cNvPicPr>
          <p:nvPr/>
        </p:nvPicPr>
        <p:blipFill>
          <a:blip r:embed="rId7" cstate="print">
            <a:extLst>
              <a:ext uri="{353B892D-ECEB-4450-54CC-0C56DF06AF26}"/>
            </a:extLst>
          </a:blip>
          <a:stretch>
            <a:fillRect/>
          </a:stretch>
        </p:blipFill>
        <p:spPr>
          <a:xfrm>
            <a:off x="8541258" y="5019675"/>
            <a:ext cx="1095375" cy="238125"/>
          </a:xfrm>
          <a:prstGeom prst="rect">
            <a:avLst/>
          </a:prstGeom>
        </p:spPr>
      </p:pic>
      <p:pic>
        <p:nvPicPr>
          <p:cNvPr id="87" name="0510A8B0-D8C9-426C-F3E3-A8AB3892FFB6"/>
          <p:cNvPicPr>
            <a:picLocks noChangeAspect="1"/>
          </p:cNvPicPr>
          <p:nvPr/>
        </p:nvPicPr>
        <p:blipFill>
          <a:blip r:embed="rId12" cstate="print">
            <a:extLst>
              <a:ext uri="{50C29715-B3FA-4A99-D12F-6CAF798572FF}"/>
            </a:extLst>
          </a:blip>
          <a:stretch>
            <a:fillRect/>
          </a:stretch>
        </p:blipFill>
        <p:spPr>
          <a:xfrm>
            <a:off x="0" y="6686550"/>
            <a:ext cx="12192000" cy="171450"/>
          </a:xfrm>
          <a:prstGeom prst="rect">
            <a:avLst/>
          </a:prstGeom>
        </p:spPr>
      </p:pic>
    </p:spTree>
    <p:extLst>
      <p:ext uri="{6C8F7A6C-913B-4B2F-9D41-1EEB9251B462}"/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A5822A2E-D40A-4E5A-9AD9-0065FC88FA11"/>
          <p:cNvPicPr>
            <a:picLocks noChangeAspect="1"/>
          </p:cNvPicPr>
          <p:nvPr/>
        </p:nvPicPr>
        <p:blipFill>
          <a:blip r:embed="rId2" cstate="print">
            <a:extLst>
              <a:ext uri="{7B486A3E-B754-4694-403A-AC28C93AB98C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9" name="DEDDA335-F617-4898-0808-E9FB21911B8D"/>
          <p:cNvPicPr>
            <a:picLocks noChangeAspect="1"/>
          </p:cNvPicPr>
          <p:nvPr/>
        </p:nvPicPr>
        <p:blipFill>
          <a:blip r:embed="rId3" cstate="print">
            <a:extLst>
              <a:ext uri="{62E615C1-A8F1-44DF-231B-471BCD594C82}"/>
            </a:extLst>
          </a:blip>
          <a:stretch>
            <a:fillRect/>
          </a:stretch>
        </p:blipFill>
        <p:spPr>
          <a:xfrm>
            <a:off x="2607564" y="1838325"/>
            <a:ext cx="1095375" cy="238125"/>
          </a:xfrm>
          <a:prstGeom prst="rect">
            <a:avLst/>
          </a:prstGeom>
        </p:spPr>
      </p:pic>
      <p:sp>
        <p:nvSpPr>
          <p:cNvPr id="90" name="TextBox90"/>
          <p:cNvSpPr txBox="1"/>
          <p:nvPr/>
        </p:nvSpPr>
        <p:spPr>
          <a:xfrm>
            <a:off x="2329383" y="402946"/>
            <a:ext cx="1574800" cy="5994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29285" marR="530809" indent="0" algn="ctr" eaLnBrk="0">
              <a:lnSpc>
                <a:spcPct val="86000"/>
              </a:lnSpc>
            </a:pP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Albania</a:t>
            </a:r>
          </a:p>
          <a:p>
            <a:pPr marL="550621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Algeria</a:t>
            </a:r>
          </a:p>
          <a:p>
            <a:pPr marL="554431" marR="0" indent="0" eaLnBrk="0">
              <a:lnSpc>
                <a:spcPct val="86000"/>
              </a:lnSpc>
              <a:spcBef>
                <a:spcPts val="1099"/>
              </a:spcBef>
            </a:pPr>
            <a:r>
              <a:rPr lang="en-US" altLang="zh-CN" sz="12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Angola</a:t>
            </a:r>
          </a:p>
          <a:p>
            <a:pPr marL="459181" marR="0" indent="0" eaLnBrk="0">
              <a:lnSpc>
                <a:spcPct val="86000"/>
              </a:lnSpc>
              <a:spcBef>
                <a:spcPts val="1104"/>
              </a:spcBef>
            </a:pPr>
            <a:r>
              <a:rPr lang="en-US" altLang="zh-CN" sz="120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Argentina</a:t>
            </a:r>
          </a:p>
          <a:p>
            <a:pPr marL="504901" marR="0" indent="0" eaLnBrk="0">
              <a:lnSpc>
                <a:spcPct val="86000"/>
              </a:lnSpc>
              <a:spcBef>
                <a:spcPts val="1110"/>
              </a:spcBef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Armenia</a:t>
            </a:r>
          </a:p>
          <a:p>
            <a:pPr marL="431749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Azerbaijan</a:t>
            </a:r>
          </a:p>
          <a:p>
            <a:pPr marL="525791" marR="0" indent="0" eaLnBrk="0">
              <a:lnSpc>
                <a:spcPct val="87000"/>
              </a:lnSpc>
              <a:spcBef>
                <a:spcPts val="1091"/>
              </a:spcBef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Bahrain</a:t>
            </a:r>
          </a:p>
          <a:p>
            <a:pPr marL="542544" marR="0" indent="0" eaLnBrk="0">
              <a:lnSpc>
                <a:spcPct val="87000"/>
              </a:lnSpc>
              <a:spcBef>
                <a:spcPts val="1102"/>
              </a:spcBef>
            </a:pPr>
            <a:r>
              <a:rPr lang="en-US" altLang="zh-CN" sz="12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Belarus</a:t>
            </a:r>
          </a:p>
          <a:p>
            <a:pPr marL="557784" marR="0" indent="0" eaLnBrk="0">
              <a:lnSpc>
                <a:spcPct val="86000"/>
              </a:lnSpc>
              <a:spcBef>
                <a:spcPts val="1099"/>
              </a:spcBef>
            </a:pPr>
            <a:r>
              <a:rPr lang="en-US" altLang="zh-CN" sz="12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Bolivia</a:t>
            </a:r>
          </a:p>
          <a:p>
            <a:pPr marL="0" marR="0" indent="0" eaLnBrk="0">
              <a:lnSpc>
                <a:spcPct val="86000"/>
              </a:lnSpc>
              <a:spcBef>
                <a:spcPts val="1105"/>
              </a:spcBef>
            </a:pPr>
            <a:r>
              <a:rPr lang="en-US" altLang="zh-CN" sz="12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Bosnia</a:t>
            </a:r>
            <a:r>
              <a:rPr lang="en-US" altLang="zh-CN" sz="120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120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Herzegovina</a:t>
            </a:r>
          </a:p>
          <a:p>
            <a:pPr marL="592836" marR="591464" indent="0" algn="ctr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Brazil</a:t>
            </a:r>
          </a:p>
          <a:p>
            <a:pPr marL="509778" marR="0" indent="0" eaLnBrk="0">
              <a:lnSpc>
                <a:spcPct val="86000"/>
              </a:lnSpc>
              <a:spcBef>
                <a:spcPts val="1098"/>
              </a:spcBef>
            </a:pP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Bulgaria</a:t>
            </a:r>
          </a:p>
          <a:p>
            <a:pPr marL="618134" marR="0" indent="0" eaLnBrk="0">
              <a:lnSpc>
                <a:spcPct val="86000"/>
              </a:lnSpc>
              <a:spcBef>
                <a:spcPts val="1103"/>
              </a:spcBef>
            </a:pPr>
            <a:r>
              <a:rPr lang="en-US" altLang="zh-CN" sz="120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Chile</a:t>
            </a:r>
          </a:p>
          <a:p>
            <a:pPr marL="477164" marR="0" indent="0" eaLnBrk="0">
              <a:lnSpc>
                <a:spcPct val="86000"/>
              </a:lnSpc>
              <a:spcBef>
                <a:spcPts val="1110"/>
              </a:spcBef>
            </a:pPr>
            <a:r>
              <a:rPr lang="en-US" altLang="zh-CN" sz="12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Colombia</a:t>
            </a:r>
          </a:p>
          <a:p>
            <a:pPr marL="429920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Costa</a:t>
            </a:r>
            <a:r>
              <a:rPr lang="en-US" altLang="zh-CN" sz="120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Rica</a:t>
            </a:r>
          </a:p>
          <a:p>
            <a:pPr marL="543458" marR="0" indent="0" eaLnBrk="0">
              <a:lnSpc>
                <a:spcPct val="87000"/>
              </a:lnSpc>
              <a:spcBef>
                <a:spcPts val="1092"/>
              </a:spcBef>
            </a:pP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Croatia</a:t>
            </a:r>
          </a:p>
          <a:p>
            <a:pPr marL="515569" marR="122763" indent="-391505" eaLnBrk="0">
              <a:lnSpc>
                <a:spcPct val="126000"/>
              </a:lnSpc>
              <a:spcBef>
                <a:spcPts val="1098"/>
              </a:spcBef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Dominican</a:t>
            </a:r>
            <a:r>
              <a:rPr lang="en-US" altLang="zh-CN" sz="120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Republic</a:t>
            </a:r>
            <a:r>
              <a:rPr lang="en-US" altLang="zh-CN" sz="12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Ecuador</a:t>
            </a:r>
          </a:p>
          <a:p>
            <a:pPr marL="587959" marR="588112" indent="0" algn="ctr" eaLnBrk="0">
              <a:lnSpc>
                <a:spcPct val="86000"/>
              </a:lnSpc>
              <a:spcBef>
                <a:spcPts val="1114"/>
              </a:spcBef>
            </a:pPr>
            <a:r>
              <a:rPr lang="en-US" altLang="zh-CN" sz="12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Egypt</a:t>
            </a:r>
          </a:p>
          <a:p>
            <a:pPr marL="405841" marR="0" indent="0" eaLnBrk="0">
              <a:lnSpc>
                <a:spcPct val="86000"/>
              </a:lnSpc>
              <a:spcBef>
                <a:spcPts val="1110"/>
              </a:spcBef>
            </a:pPr>
            <a:r>
              <a:rPr lang="en-US" altLang="zh-CN" sz="12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El</a:t>
            </a:r>
            <a:r>
              <a:rPr lang="en-US" altLang="zh-CN" sz="120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Salvador</a:t>
            </a:r>
          </a:p>
          <a:p>
            <a:pPr marL="534314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Georgia</a:t>
            </a:r>
          </a:p>
        </p:txBody>
      </p:sp>
      <p:sp>
        <p:nvSpPr>
          <p:cNvPr id="91" name="TextBox91"/>
          <p:cNvSpPr txBox="1"/>
          <p:nvPr/>
        </p:nvSpPr>
        <p:spPr>
          <a:xfrm>
            <a:off x="5535067" y="402946"/>
            <a:ext cx="1130300" cy="5994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marR="0" indent="0" eaLnBrk="0">
              <a:lnSpc>
                <a:spcPct val="86000"/>
              </a:lnSpc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Hungary</a:t>
            </a:r>
          </a:p>
          <a:p>
            <a:pPr marL="398526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India</a:t>
            </a:r>
          </a:p>
          <a:p>
            <a:pPr marL="257556" marR="0" indent="0" eaLnBrk="0">
              <a:lnSpc>
                <a:spcPct val="86000"/>
              </a:lnSpc>
              <a:spcBef>
                <a:spcPts val="1099"/>
              </a:spcBef>
            </a:pPr>
            <a:r>
              <a:rPr lang="en-US" altLang="zh-CN" sz="120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Indonesia</a:t>
            </a:r>
          </a:p>
          <a:p>
            <a:pPr marL="432054" marR="0" indent="0" eaLnBrk="0">
              <a:lnSpc>
                <a:spcPct val="86000"/>
              </a:lnSpc>
              <a:spcBef>
                <a:spcPts val="1104"/>
              </a:spcBef>
            </a:pPr>
            <a:r>
              <a:rPr lang="en-US" altLang="zh-CN" sz="12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Iran</a:t>
            </a:r>
          </a:p>
          <a:p>
            <a:pPr marL="302514" marR="0" indent="0" eaLnBrk="0">
              <a:lnSpc>
                <a:spcPct val="86000"/>
              </a:lnSpc>
              <a:spcBef>
                <a:spcPts val="1110"/>
              </a:spcBef>
            </a:pPr>
            <a:r>
              <a:rPr lang="en-US" altLang="zh-CN" sz="12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Jamaica</a:t>
            </a:r>
          </a:p>
          <a:p>
            <a:pPr marL="343662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Jordan</a:t>
            </a:r>
          </a:p>
          <a:p>
            <a:pPr marL="183652" marR="0" indent="0" eaLnBrk="0">
              <a:lnSpc>
                <a:spcPct val="87000"/>
              </a:lnSpc>
              <a:spcBef>
                <a:spcPts val="1091"/>
              </a:spcBef>
            </a:pPr>
            <a:r>
              <a:rPr lang="en-US" altLang="zh-CN" sz="120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Kazakhstan</a:t>
            </a:r>
          </a:p>
          <a:p>
            <a:pPr marL="327660" marR="0" indent="0" eaLnBrk="0">
              <a:lnSpc>
                <a:spcPct val="87000"/>
              </a:lnSpc>
              <a:spcBef>
                <a:spcPts val="1102"/>
              </a:spcBef>
            </a:pPr>
            <a:r>
              <a:rPr lang="en-US" altLang="zh-CN" sz="12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Kuwait</a:t>
            </a:r>
          </a:p>
          <a:p>
            <a:pPr marL="288798" marR="0" indent="0" eaLnBrk="0">
              <a:lnSpc>
                <a:spcPct val="86000"/>
              </a:lnSpc>
              <a:spcBef>
                <a:spcPts val="1099"/>
              </a:spcBef>
            </a:pPr>
            <a:r>
              <a:rPr lang="en-US" altLang="zh-CN" sz="12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Lebanon</a:t>
            </a:r>
          </a:p>
          <a:p>
            <a:pPr marL="382524" marR="0" indent="0" eaLnBrk="0">
              <a:lnSpc>
                <a:spcPct val="86000"/>
              </a:lnSpc>
              <a:spcBef>
                <a:spcPts val="1105"/>
              </a:spcBef>
            </a:pPr>
            <a:r>
              <a:rPr lang="en-US" altLang="zh-CN" sz="12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Libya</a:t>
            </a:r>
          </a:p>
          <a:p>
            <a:pPr marL="277825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Malaysia</a:t>
            </a:r>
          </a:p>
          <a:p>
            <a:pPr marL="336499" marR="0" indent="0" eaLnBrk="0">
              <a:lnSpc>
                <a:spcPct val="86000"/>
              </a:lnSpc>
              <a:spcBef>
                <a:spcPts val="1098"/>
              </a:spcBef>
            </a:pPr>
            <a:r>
              <a:rPr lang="en-US" altLang="zh-CN" sz="12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Mexico</a:t>
            </a:r>
          </a:p>
          <a:p>
            <a:pPr marL="267919" marR="0" indent="0" eaLnBrk="0">
              <a:lnSpc>
                <a:spcPct val="86000"/>
              </a:lnSpc>
              <a:spcBef>
                <a:spcPts val="1103"/>
              </a:spcBef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Mongolia</a:t>
            </a:r>
          </a:p>
          <a:p>
            <a:pPr marL="180289" marR="0" indent="0" eaLnBrk="0">
              <a:lnSpc>
                <a:spcPct val="86000"/>
              </a:lnSpc>
              <a:spcBef>
                <a:spcPts val="1110"/>
              </a:spcBef>
            </a:pPr>
            <a:r>
              <a:rPr lang="en-US" altLang="zh-CN" sz="120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Montenegro</a:t>
            </a:r>
          </a:p>
          <a:p>
            <a:pPr marL="292303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Morocco</a:t>
            </a:r>
          </a:p>
          <a:p>
            <a:pPr marL="291846" marR="0" indent="0" eaLnBrk="0">
              <a:lnSpc>
                <a:spcPct val="87000"/>
              </a:lnSpc>
              <a:spcBef>
                <a:spcPts val="1092"/>
              </a:spcBef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Namibia</a:t>
            </a:r>
          </a:p>
          <a:p>
            <a:pPr marL="333766" marR="0" indent="0" eaLnBrk="0">
              <a:lnSpc>
                <a:spcPct val="86000"/>
              </a:lnSpc>
              <a:spcBef>
                <a:spcPts val="1098"/>
              </a:spcBef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Nigeria</a:t>
            </a:r>
          </a:p>
          <a:p>
            <a:pPr marL="0" marR="0" indent="0" eaLnBrk="0">
              <a:lnSpc>
                <a:spcPct val="86000"/>
              </a:lnSpc>
              <a:spcBef>
                <a:spcPts val="1113"/>
              </a:spcBef>
            </a:pPr>
            <a:r>
              <a:rPr lang="en-US" altLang="zh-CN" sz="12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North</a:t>
            </a:r>
            <a:r>
              <a:rPr lang="en-US" altLang="zh-CN" sz="120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Macedonia</a:t>
            </a:r>
          </a:p>
          <a:p>
            <a:pPr marL="370789" marR="0" indent="0" eaLnBrk="0">
              <a:lnSpc>
                <a:spcPct val="86000"/>
              </a:lnSpc>
              <a:spcBef>
                <a:spcPts val="1103"/>
              </a:spcBef>
            </a:pPr>
            <a:r>
              <a:rPr lang="en-US" altLang="zh-CN" sz="120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Oman</a:t>
            </a:r>
          </a:p>
          <a:p>
            <a:pPr marL="282854" marR="0" indent="0" eaLnBrk="0">
              <a:lnSpc>
                <a:spcPct val="86000"/>
              </a:lnSpc>
              <a:spcBef>
                <a:spcPts val="1109"/>
              </a:spcBef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Pakistan</a:t>
            </a:r>
          </a:p>
          <a:p>
            <a:pPr marL="257708" marR="0" indent="0" eaLnBrk="0">
              <a:lnSpc>
                <a:spcPct val="86000"/>
              </a:lnSpc>
              <a:spcBef>
                <a:spcPts val="1110"/>
              </a:spcBef>
            </a:pPr>
            <a:r>
              <a:rPr lang="en-US" altLang="zh-CN" sz="12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Paraguay</a:t>
            </a:r>
          </a:p>
        </p:txBody>
      </p:sp>
      <p:pic>
        <p:nvPicPr>
          <p:cNvPr id="92" name="4B4833A9-DE37-4770-592F-30BBE3A3D7F9"/>
          <p:cNvPicPr>
            <a:picLocks noChangeAspect="1"/>
          </p:cNvPicPr>
          <p:nvPr/>
        </p:nvPicPr>
        <p:blipFill>
          <a:blip r:embed="rId4" cstate="print">
            <a:extLst>
              <a:ext uri="{CC1B188A-3779-4B5F-A2D0-D03ADE82D976}"/>
            </a:extLst>
          </a:blip>
          <a:stretch>
            <a:fillRect/>
          </a:stretch>
        </p:blipFill>
        <p:spPr>
          <a:xfrm>
            <a:off x="2593848" y="1238250"/>
            <a:ext cx="1095375" cy="238125"/>
          </a:xfrm>
          <a:prstGeom prst="rect">
            <a:avLst/>
          </a:prstGeom>
        </p:spPr>
      </p:pic>
      <p:pic>
        <p:nvPicPr>
          <p:cNvPr id="93" name="5425310A-49D8-4664-0248-41E4077B88B9"/>
          <p:cNvPicPr>
            <a:picLocks noChangeAspect="1"/>
          </p:cNvPicPr>
          <p:nvPr/>
        </p:nvPicPr>
        <p:blipFill>
          <a:blip r:embed="rId5" cstate="print">
            <a:extLst>
              <a:ext uri="{5B0AB88C-B2A8-4798-382F-616AC9A9938F}"/>
            </a:extLst>
          </a:blip>
          <a:stretch>
            <a:fillRect/>
          </a:stretch>
        </p:blipFill>
        <p:spPr>
          <a:xfrm>
            <a:off x="2607564" y="1524000"/>
            <a:ext cx="1095375" cy="238125"/>
          </a:xfrm>
          <a:prstGeom prst="rect">
            <a:avLst/>
          </a:prstGeom>
        </p:spPr>
      </p:pic>
      <p:pic>
        <p:nvPicPr>
          <p:cNvPr id="94" name="E17B8092-CC9A-4D6F-292B-BBF5E2B2BB08"/>
          <p:cNvPicPr>
            <a:picLocks noChangeAspect="1"/>
          </p:cNvPicPr>
          <p:nvPr/>
        </p:nvPicPr>
        <p:blipFill>
          <a:blip r:embed="rId5" cstate="print">
            <a:extLst>
              <a:ext uri="{BB9F1E75-DBD2-4166-E07A-5127D412A350}"/>
            </a:extLst>
          </a:blip>
          <a:stretch>
            <a:fillRect/>
          </a:stretch>
        </p:blipFill>
        <p:spPr>
          <a:xfrm>
            <a:off x="2607564" y="2085975"/>
            <a:ext cx="1095375" cy="238125"/>
          </a:xfrm>
          <a:prstGeom prst="rect">
            <a:avLst/>
          </a:prstGeom>
        </p:spPr>
      </p:pic>
      <p:pic>
        <p:nvPicPr>
          <p:cNvPr id="95" name="6B25623E-1574-44D7-8961-9390A9FFE622"/>
          <p:cNvPicPr>
            <a:picLocks noChangeAspect="1"/>
          </p:cNvPicPr>
          <p:nvPr/>
        </p:nvPicPr>
        <p:blipFill>
          <a:blip r:embed="rId6" cstate="print">
            <a:extLst>
              <a:ext uri="{8C313DDC-7A04-4990-4EEA-C1D9E0F1BC5A}"/>
            </a:extLst>
          </a:blip>
          <a:stretch>
            <a:fillRect/>
          </a:stretch>
        </p:blipFill>
        <p:spPr>
          <a:xfrm>
            <a:off x="2593848" y="2390775"/>
            <a:ext cx="1095375" cy="238125"/>
          </a:xfrm>
          <a:prstGeom prst="rect">
            <a:avLst/>
          </a:prstGeom>
        </p:spPr>
      </p:pic>
      <p:pic>
        <p:nvPicPr>
          <p:cNvPr id="96" name="2B5DF024-2E8A-421F-4CF4-3AB577BB2AE9"/>
          <p:cNvPicPr>
            <a:picLocks noChangeAspect="1"/>
          </p:cNvPicPr>
          <p:nvPr/>
        </p:nvPicPr>
        <p:blipFill>
          <a:blip r:embed="rId7" cstate="print">
            <a:extLst>
              <a:ext uri="{3B62BE30-9C67-4C1D-000F-489FDB9D64EA}"/>
            </a:extLst>
          </a:blip>
          <a:stretch>
            <a:fillRect/>
          </a:stretch>
        </p:blipFill>
        <p:spPr>
          <a:xfrm>
            <a:off x="2607564" y="2705100"/>
            <a:ext cx="1095375" cy="238125"/>
          </a:xfrm>
          <a:prstGeom prst="rect">
            <a:avLst/>
          </a:prstGeom>
        </p:spPr>
      </p:pic>
      <p:pic>
        <p:nvPicPr>
          <p:cNvPr id="97" name="1BD11770-206B-42B0-AB3C-883F107FBFC6"/>
          <p:cNvPicPr>
            <a:picLocks noChangeAspect="1"/>
          </p:cNvPicPr>
          <p:nvPr/>
        </p:nvPicPr>
        <p:blipFill>
          <a:blip r:embed="rId6" cstate="print">
            <a:extLst>
              <a:ext uri="{D022081D-BD33-4B83-34EB-C87B77D6F758}"/>
            </a:extLst>
          </a:blip>
          <a:stretch>
            <a:fillRect/>
          </a:stretch>
        </p:blipFill>
        <p:spPr>
          <a:xfrm>
            <a:off x="2593848" y="3276600"/>
            <a:ext cx="1095375" cy="238125"/>
          </a:xfrm>
          <a:prstGeom prst="rect">
            <a:avLst/>
          </a:prstGeom>
        </p:spPr>
      </p:pic>
      <p:pic>
        <p:nvPicPr>
          <p:cNvPr id="98" name="E86EE06B-0630-4223-476E-2E4CCB85D107"/>
          <p:cNvPicPr>
            <a:picLocks noChangeAspect="1"/>
          </p:cNvPicPr>
          <p:nvPr/>
        </p:nvPicPr>
        <p:blipFill>
          <a:blip r:embed="rId8" cstate="print">
            <a:extLst>
              <a:ext uri="{A59CB13B-3830-430D-C432-D1FA7FDF8003}"/>
            </a:extLst>
          </a:blip>
          <a:stretch>
            <a:fillRect/>
          </a:stretch>
        </p:blipFill>
        <p:spPr>
          <a:xfrm>
            <a:off x="2607564" y="3848100"/>
            <a:ext cx="1095375" cy="228600"/>
          </a:xfrm>
          <a:prstGeom prst="rect">
            <a:avLst/>
          </a:prstGeom>
        </p:spPr>
      </p:pic>
      <p:sp>
        <p:nvSpPr>
          <p:cNvPr id="99" name="TextBox99"/>
          <p:cNvSpPr txBox="1"/>
          <p:nvPr/>
        </p:nvSpPr>
        <p:spPr>
          <a:xfrm>
            <a:off x="8364372" y="402946"/>
            <a:ext cx="1447800" cy="5118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70891" marR="0" indent="0" eaLnBrk="0">
              <a:lnSpc>
                <a:spcPct val="86000"/>
              </a:lnSpc>
            </a:pPr>
            <a:r>
              <a:rPr lang="en-US" altLang="zh-CN" sz="120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Peru</a:t>
            </a:r>
          </a:p>
          <a:p>
            <a:pPr marL="363627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Philippines</a:t>
            </a:r>
          </a:p>
          <a:p>
            <a:pPr marL="496215" marR="0" indent="0" eaLnBrk="0">
              <a:lnSpc>
                <a:spcPct val="86000"/>
              </a:lnSpc>
              <a:spcBef>
                <a:spcPts val="1099"/>
              </a:spcBef>
            </a:pPr>
            <a:r>
              <a:rPr lang="en-US" altLang="zh-CN" sz="12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Poland</a:t>
            </a:r>
          </a:p>
          <a:p>
            <a:pPr marL="536905" marR="0" indent="0" eaLnBrk="0">
              <a:lnSpc>
                <a:spcPct val="86000"/>
              </a:lnSpc>
              <a:spcBef>
                <a:spcPts val="1104"/>
              </a:spcBef>
            </a:pPr>
            <a:r>
              <a:rPr lang="en-US" altLang="zh-CN" sz="12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Qatar</a:t>
            </a:r>
          </a:p>
          <a:p>
            <a:pPr marL="434493" marR="0" indent="0" eaLnBrk="0">
              <a:lnSpc>
                <a:spcPct val="86000"/>
              </a:lnSpc>
              <a:spcBef>
                <a:spcPts val="1110"/>
              </a:spcBef>
            </a:pPr>
            <a:r>
              <a:rPr lang="en-US" altLang="zh-CN" sz="12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Romania</a:t>
            </a:r>
          </a:p>
          <a:p>
            <a:pPr marL="512217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Russia</a:t>
            </a:r>
          </a:p>
          <a:p>
            <a:pPr marL="299176" marR="0" indent="0" eaLnBrk="0">
              <a:lnSpc>
                <a:spcPct val="87000"/>
              </a:lnSpc>
              <a:spcBef>
                <a:spcPts val="1091"/>
              </a:spcBef>
            </a:pPr>
            <a:r>
              <a:rPr lang="en-US" altLang="zh-CN" sz="12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Saudi</a:t>
            </a:r>
            <a:r>
              <a:rPr lang="en-US" altLang="zh-CN" sz="1200" kern="0" spc="-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Arabia</a:t>
            </a:r>
          </a:p>
          <a:p>
            <a:pPr marL="523952" marR="0" indent="0" eaLnBrk="0">
              <a:lnSpc>
                <a:spcPct val="87000"/>
              </a:lnSpc>
              <a:spcBef>
                <a:spcPts val="1102"/>
              </a:spcBef>
            </a:pPr>
            <a:r>
              <a:rPr lang="en-US" altLang="zh-CN" sz="12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Serbia</a:t>
            </a:r>
          </a:p>
          <a:p>
            <a:pPr marL="312877" marR="0" indent="0" eaLnBrk="0">
              <a:lnSpc>
                <a:spcPct val="86000"/>
              </a:lnSpc>
              <a:spcBef>
                <a:spcPts val="1099"/>
              </a:spcBef>
            </a:pPr>
            <a:r>
              <a:rPr lang="en-US" altLang="zh-CN" sz="12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South</a:t>
            </a:r>
            <a:r>
              <a:rPr lang="en-US" altLang="zh-CN" sz="120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Africa</a:t>
            </a:r>
          </a:p>
          <a:p>
            <a:pPr marL="409652" marR="0" indent="0" eaLnBrk="0">
              <a:lnSpc>
                <a:spcPct val="86000"/>
              </a:lnSpc>
              <a:spcBef>
                <a:spcPts val="1105"/>
              </a:spcBef>
            </a:pPr>
            <a:r>
              <a:rPr lang="en-US" altLang="zh-CN" sz="12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Sri</a:t>
            </a:r>
            <a:r>
              <a:rPr lang="en-US" altLang="zh-CN" sz="1200" kern="0" spc="-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Lanka</a:t>
            </a:r>
          </a:p>
          <a:p>
            <a:pPr marL="430378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Thailand</a:t>
            </a:r>
          </a:p>
          <a:p>
            <a:pPr marL="479908" marR="0" indent="0" eaLnBrk="0">
              <a:lnSpc>
                <a:spcPct val="86000"/>
              </a:lnSpc>
              <a:spcBef>
                <a:spcPts val="1098"/>
              </a:spcBef>
            </a:pP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Tunisia</a:t>
            </a:r>
          </a:p>
          <a:p>
            <a:pPr marL="488289" marR="0" indent="0" eaLnBrk="0">
              <a:lnSpc>
                <a:spcPct val="86000"/>
              </a:lnSpc>
              <a:spcBef>
                <a:spcPts val="1103"/>
              </a:spcBef>
            </a:pP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Turkey</a:t>
            </a:r>
          </a:p>
          <a:p>
            <a:pPr marL="266547" marR="0" indent="0" eaLnBrk="0">
              <a:lnSpc>
                <a:spcPct val="86000"/>
              </a:lnSpc>
              <a:spcBef>
                <a:spcPts val="1110"/>
              </a:spcBef>
            </a:pPr>
            <a:r>
              <a:rPr lang="en-US" altLang="zh-CN" sz="12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Turkmenistan</a:t>
            </a:r>
          </a:p>
          <a:p>
            <a:pPr marL="468630" marR="0" indent="0" eaLnBrk="0">
              <a:lnSpc>
                <a:spcPct val="87000"/>
              </a:lnSpc>
              <a:spcBef>
                <a:spcPts val="1111"/>
              </a:spcBef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Ukraine</a:t>
            </a:r>
          </a:p>
          <a:p>
            <a:pPr marL="0" marR="0" indent="0" eaLnBrk="0">
              <a:lnSpc>
                <a:spcPct val="87000"/>
              </a:lnSpc>
              <a:spcBef>
                <a:spcPts val="1092"/>
              </a:spcBef>
            </a:pP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United</a:t>
            </a:r>
            <a:r>
              <a:rPr lang="en-US" altLang="zh-CN" sz="120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Arab</a:t>
            </a:r>
            <a:r>
              <a:rPr lang="en-US" altLang="zh-CN" sz="120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Emirates</a:t>
            </a:r>
          </a:p>
          <a:p>
            <a:pPr marL="443494" marR="0" indent="0" eaLnBrk="0">
              <a:lnSpc>
                <a:spcPct val="86000"/>
              </a:lnSpc>
              <a:spcBef>
                <a:spcPts val="1098"/>
              </a:spcBef>
            </a:pPr>
            <a:r>
              <a:rPr lang="en-US" altLang="zh-CN" sz="12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Uruguay</a:t>
            </a:r>
          </a:p>
          <a:p>
            <a:pPr marL="442265" marR="0" indent="0" eaLnBrk="0">
              <a:lnSpc>
                <a:spcPct val="86000"/>
              </a:lnSpc>
              <a:spcBef>
                <a:spcPts val="1113"/>
              </a:spcBef>
            </a:pPr>
            <a:r>
              <a:rPr lang="en-US" altLang="zh-CN" sz="12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Vietnam</a:t>
            </a:r>
          </a:p>
        </p:txBody>
      </p:sp>
      <p:pic>
        <p:nvPicPr>
          <p:cNvPr id="100" name="60CCD621-EA91-4283-8979-A75C0B3AC53D"/>
          <p:cNvPicPr>
            <a:picLocks noChangeAspect="1"/>
          </p:cNvPicPr>
          <p:nvPr/>
        </p:nvPicPr>
        <p:blipFill>
          <a:blip r:embed="rId4" cstate="print">
            <a:extLst>
              <a:ext uri="{7F5EEAAB-D765-4DAB-9053-2824A3A81272}"/>
            </a:extLst>
          </a:blip>
          <a:stretch>
            <a:fillRect/>
          </a:stretch>
        </p:blipFill>
        <p:spPr>
          <a:xfrm>
            <a:off x="2593848" y="4429125"/>
            <a:ext cx="1095375" cy="238125"/>
          </a:xfrm>
          <a:prstGeom prst="rect">
            <a:avLst/>
          </a:prstGeom>
        </p:spPr>
      </p:pic>
      <p:pic>
        <p:nvPicPr>
          <p:cNvPr id="101" name="54B0AFD7-7B29-4948-1B27-B3B22096E99B"/>
          <p:cNvPicPr>
            <a:picLocks noChangeAspect="1"/>
          </p:cNvPicPr>
          <p:nvPr/>
        </p:nvPicPr>
        <p:blipFill>
          <a:blip r:embed="rId6" cstate="print">
            <a:extLst>
              <a:ext uri="{F253C9F4-0447-4CB1-7624-2B51D057864F}"/>
            </a:extLst>
          </a:blip>
          <a:stretch>
            <a:fillRect/>
          </a:stretch>
        </p:blipFill>
        <p:spPr>
          <a:xfrm>
            <a:off x="2593848" y="6191250"/>
            <a:ext cx="1095375" cy="238125"/>
          </a:xfrm>
          <a:prstGeom prst="rect">
            <a:avLst/>
          </a:prstGeom>
        </p:spPr>
      </p:pic>
      <p:pic>
        <p:nvPicPr>
          <p:cNvPr id="102" name="6E25985D-5DE4-4B82-3383-F01ED8151487"/>
          <p:cNvPicPr>
            <a:picLocks noChangeAspect="1"/>
          </p:cNvPicPr>
          <p:nvPr/>
        </p:nvPicPr>
        <p:blipFill>
          <a:blip r:embed="rId9" cstate="print">
            <a:extLst>
              <a:ext uri="{687CDC66-1EB9-45D1-91ED-B647AAE81643}"/>
            </a:extLst>
          </a:blip>
          <a:stretch>
            <a:fillRect/>
          </a:stretch>
        </p:blipFill>
        <p:spPr>
          <a:xfrm>
            <a:off x="5554218" y="638175"/>
            <a:ext cx="1085850" cy="238125"/>
          </a:xfrm>
          <a:prstGeom prst="rect">
            <a:avLst/>
          </a:prstGeom>
        </p:spPr>
      </p:pic>
      <p:pic>
        <p:nvPicPr>
          <p:cNvPr id="103" name="0B547AE3-B501-44FF-A818-1351A95B98CB"/>
          <p:cNvPicPr>
            <a:picLocks noChangeAspect="1"/>
          </p:cNvPicPr>
          <p:nvPr/>
        </p:nvPicPr>
        <p:blipFill>
          <a:blip r:embed="rId10" cstate="print">
            <a:extLst>
              <a:ext uri="{33175E6B-ACD0-409B-4436-55E04CD05702}"/>
            </a:extLst>
          </a:blip>
          <a:stretch>
            <a:fillRect/>
          </a:stretch>
        </p:blipFill>
        <p:spPr>
          <a:xfrm>
            <a:off x="5562600" y="952500"/>
            <a:ext cx="1085850" cy="228600"/>
          </a:xfrm>
          <a:prstGeom prst="rect">
            <a:avLst/>
          </a:prstGeom>
        </p:spPr>
      </p:pic>
      <p:pic>
        <p:nvPicPr>
          <p:cNvPr id="104" name="5D39B96B-3C0F-4620-7B86-1F348183E724"/>
          <p:cNvPicPr>
            <a:picLocks noChangeAspect="1"/>
          </p:cNvPicPr>
          <p:nvPr/>
        </p:nvPicPr>
        <p:blipFill>
          <a:blip r:embed="rId4" cstate="print">
            <a:extLst>
              <a:ext uri="{0A493920-1952-4342-40C7-77DA9183E200}"/>
            </a:extLst>
          </a:blip>
          <a:stretch>
            <a:fillRect/>
          </a:stretch>
        </p:blipFill>
        <p:spPr>
          <a:xfrm>
            <a:off x="5577841" y="3571875"/>
            <a:ext cx="1095375" cy="238125"/>
          </a:xfrm>
          <a:prstGeom prst="rect">
            <a:avLst/>
          </a:prstGeom>
        </p:spPr>
      </p:pic>
      <p:pic>
        <p:nvPicPr>
          <p:cNvPr id="105" name="1BE9F74F-BEB7-4A8F-D736-367743817F3B"/>
          <p:cNvPicPr>
            <a:picLocks noChangeAspect="1"/>
          </p:cNvPicPr>
          <p:nvPr/>
        </p:nvPicPr>
        <p:blipFill>
          <a:blip r:embed="rId4" cstate="print">
            <a:extLst>
              <a:ext uri="{2B5A3652-BEF7-419D-1F17-05FD05EB50ED}"/>
            </a:extLst>
          </a:blip>
          <a:stretch>
            <a:fillRect/>
          </a:stretch>
        </p:blipFill>
        <p:spPr>
          <a:xfrm>
            <a:off x="5577841" y="3857625"/>
            <a:ext cx="1095375" cy="238125"/>
          </a:xfrm>
          <a:prstGeom prst="rect">
            <a:avLst/>
          </a:prstGeom>
        </p:spPr>
      </p:pic>
      <p:pic>
        <p:nvPicPr>
          <p:cNvPr id="106" name="CBB20817-25EA-4642-8CE8-660550CA59D9"/>
          <p:cNvPicPr>
            <a:picLocks noChangeAspect="1"/>
          </p:cNvPicPr>
          <p:nvPr/>
        </p:nvPicPr>
        <p:blipFill>
          <a:blip r:embed="rId4" cstate="print">
            <a:extLst>
              <a:ext uri="{2BD71AA3-D759-4323-FA85-39312668B325}"/>
            </a:extLst>
          </a:blip>
          <a:stretch>
            <a:fillRect/>
          </a:stretch>
        </p:blipFill>
        <p:spPr>
          <a:xfrm>
            <a:off x="5577841" y="4733925"/>
            <a:ext cx="1095375" cy="238125"/>
          </a:xfrm>
          <a:prstGeom prst="rect">
            <a:avLst/>
          </a:prstGeom>
        </p:spPr>
      </p:pic>
      <p:pic>
        <p:nvPicPr>
          <p:cNvPr id="107" name="B0B4A130-F0DC-471F-54BB-4605EFF49F5C"/>
          <p:cNvPicPr>
            <a:picLocks noChangeAspect="1"/>
          </p:cNvPicPr>
          <p:nvPr/>
        </p:nvPicPr>
        <p:blipFill>
          <a:blip r:embed="rId6" cstate="print">
            <a:extLst>
              <a:ext uri="{ABAF2F87-A462-4184-B26D-3E3BD062ACB4}"/>
            </a:extLst>
          </a:blip>
          <a:stretch>
            <a:fillRect/>
          </a:stretch>
        </p:blipFill>
        <p:spPr>
          <a:xfrm>
            <a:off x="5577841" y="5010150"/>
            <a:ext cx="1095375" cy="238125"/>
          </a:xfrm>
          <a:prstGeom prst="rect">
            <a:avLst/>
          </a:prstGeom>
        </p:spPr>
      </p:pic>
      <p:pic>
        <p:nvPicPr>
          <p:cNvPr id="108" name="3BE054E4-0F59-4C2E-3E34-C9765AF65CAD"/>
          <p:cNvPicPr>
            <a:picLocks noChangeAspect="1"/>
          </p:cNvPicPr>
          <p:nvPr/>
        </p:nvPicPr>
        <p:blipFill>
          <a:blip r:embed="rId4" cstate="print">
            <a:extLst>
              <a:ext uri="{3F6F2B11-D52E-481A-9B5D-AFF1BAE1AA87}"/>
            </a:extLst>
          </a:blip>
          <a:stretch>
            <a:fillRect/>
          </a:stretch>
        </p:blipFill>
        <p:spPr>
          <a:xfrm>
            <a:off x="5577841" y="5610225"/>
            <a:ext cx="1095375" cy="238125"/>
          </a:xfrm>
          <a:prstGeom prst="rect">
            <a:avLst/>
          </a:prstGeom>
        </p:spPr>
      </p:pic>
      <p:pic>
        <p:nvPicPr>
          <p:cNvPr id="109" name="FB2BDD45-F838-4D6A-6BD4-CBDC0810CE88"/>
          <p:cNvPicPr>
            <a:picLocks noChangeAspect="1"/>
          </p:cNvPicPr>
          <p:nvPr/>
        </p:nvPicPr>
        <p:blipFill>
          <a:blip r:embed="rId11" cstate="print">
            <a:extLst>
              <a:ext uri="{0198113A-6011-4682-5625-904EFFD6BFAB}"/>
            </a:extLst>
          </a:blip>
          <a:stretch>
            <a:fillRect/>
          </a:stretch>
        </p:blipFill>
        <p:spPr>
          <a:xfrm>
            <a:off x="5562600" y="5895975"/>
            <a:ext cx="1085850" cy="238125"/>
          </a:xfrm>
          <a:prstGeom prst="rect">
            <a:avLst/>
          </a:prstGeom>
        </p:spPr>
      </p:pic>
      <p:pic>
        <p:nvPicPr>
          <p:cNvPr id="110" name="BB85C0E8-85D8-4124-A276-437A6F488280"/>
          <p:cNvPicPr>
            <a:picLocks noChangeAspect="1"/>
          </p:cNvPicPr>
          <p:nvPr/>
        </p:nvPicPr>
        <p:blipFill>
          <a:blip r:embed="rId5" cstate="print">
            <a:extLst>
              <a:ext uri="{233A9945-2754-4BBD-D331-C486AFB66029}"/>
            </a:extLst>
          </a:blip>
          <a:stretch>
            <a:fillRect/>
          </a:stretch>
        </p:blipFill>
        <p:spPr>
          <a:xfrm>
            <a:off x="8532876" y="342900"/>
            <a:ext cx="1095375" cy="238125"/>
          </a:xfrm>
          <a:prstGeom prst="rect">
            <a:avLst/>
          </a:prstGeom>
        </p:spPr>
      </p:pic>
      <p:pic>
        <p:nvPicPr>
          <p:cNvPr id="111" name="743B733E-095B-435F-D62C-09F4D401BC67"/>
          <p:cNvPicPr>
            <a:picLocks noChangeAspect="1"/>
          </p:cNvPicPr>
          <p:nvPr/>
        </p:nvPicPr>
        <p:blipFill>
          <a:blip r:embed="rId5" cstate="print">
            <a:extLst>
              <a:ext uri="{73588008-0A4B-4D76-3A79-C3F3272AFF63}"/>
            </a:extLst>
          </a:blip>
          <a:stretch>
            <a:fillRect/>
          </a:stretch>
        </p:blipFill>
        <p:spPr>
          <a:xfrm>
            <a:off x="8541258" y="638175"/>
            <a:ext cx="1095375" cy="238125"/>
          </a:xfrm>
          <a:prstGeom prst="rect">
            <a:avLst/>
          </a:prstGeom>
        </p:spPr>
      </p:pic>
      <p:pic>
        <p:nvPicPr>
          <p:cNvPr id="112" name="DB2E5910-716D-4DC1-EA7C-67EC19DBFF5B"/>
          <p:cNvPicPr>
            <a:picLocks noChangeAspect="1"/>
          </p:cNvPicPr>
          <p:nvPr/>
        </p:nvPicPr>
        <p:blipFill>
          <a:blip r:embed="rId8" cstate="print">
            <a:extLst>
              <a:ext uri="{DC906BD8-8868-4263-A7A1-207B2ED1A758}"/>
            </a:extLst>
          </a:blip>
          <a:stretch>
            <a:fillRect/>
          </a:stretch>
        </p:blipFill>
        <p:spPr>
          <a:xfrm>
            <a:off x="8541258" y="952500"/>
            <a:ext cx="1095375" cy="228600"/>
          </a:xfrm>
          <a:prstGeom prst="rect">
            <a:avLst/>
          </a:prstGeom>
        </p:spPr>
      </p:pic>
      <p:pic>
        <p:nvPicPr>
          <p:cNvPr id="113" name="88CE78F4-F577-458C-B487-40EBD7992F72"/>
          <p:cNvPicPr>
            <a:picLocks noChangeAspect="1"/>
          </p:cNvPicPr>
          <p:nvPr/>
        </p:nvPicPr>
        <p:blipFill>
          <a:blip r:embed="rId7" cstate="print">
            <a:extLst>
              <a:ext uri="{54E6D473-CCB6-4028-6713-12C2EAEAC114}"/>
            </a:extLst>
          </a:blip>
          <a:stretch>
            <a:fillRect/>
          </a:stretch>
        </p:blipFill>
        <p:spPr>
          <a:xfrm>
            <a:off x="8532876" y="1819275"/>
            <a:ext cx="1095375" cy="238125"/>
          </a:xfrm>
          <a:prstGeom prst="rect">
            <a:avLst/>
          </a:prstGeom>
        </p:spPr>
      </p:pic>
      <p:pic>
        <p:nvPicPr>
          <p:cNvPr id="114" name="960C4174-9ADB-4047-9F13-AD5981D2B24A"/>
          <p:cNvPicPr>
            <a:picLocks noChangeAspect="1"/>
          </p:cNvPicPr>
          <p:nvPr/>
        </p:nvPicPr>
        <p:blipFill>
          <a:blip r:embed="rId5" cstate="print">
            <a:extLst>
              <a:ext uri="{657BB78F-7FF4-4FBC-5E6D-4C6089F8D8CB}"/>
            </a:extLst>
          </a:blip>
          <a:stretch>
            <a:fillRect/>
          </a:stretch>
        </p:blipFill>
        <p:spPr>
          <a:xfrm>
            <a:off x="8541258" y="2686050"/>
            <a:ext cx="1095375" cy="238125"/>
          </a:xfrm>
          <a:prstGeom prst="rect">
            <a:avLst/>
          </a:prstGeom>
        </p:spPr>
      </p:pic>
      <p:pic>
        <p:nvPicPr>
          <p:cNvPr id="115" name="7F9B4AAA-55F4-4277-1ADD-AABBA8F63337"/>
          <p:cNvPicPr>
            <a:picLocks noChangeAspect="1"/>
          </p:cNvPicPr>
          <p:nvPr/>
        </p:nvPicPr>
        <p:blipFill>
          <a:blip r:embed="rId5" cstate="print">
            <a:extLst>
              <a:ext uri="{EA7050B5-21E4-458D-FD96-FA9F5114EA98}"/>
            </a:extLst>
          </a:blip>
          <a:stretch>
            <a:fillRect/>
          </a:stretch>
        </p:blipFill>
        <p:spPr>
          <a:xfrm>
            <a:off x="8524494" y="3257550"/>
            <a:ext cx="1095375" cy="238125"/>
          </a:xfrm>
          <a:prstGeom prst="rect">
            <a:avLst/>
          </a:prstGeom>
        </p:spPr>
      </p:pic>
      <p:pic>
        <p:nvPicPr>
          <p:cNvPr id="116" name="15ABDC7A-31CA-452D-C4E7-BE58C468E6F8"/>
          <p:cNvPicPr>
            <a:picLocks noChangeAspect="1"/>
          </p:cNvPicPr>
          <p:nvPr/>
        </p:nvPicPr>
        <p:blipFill>
          <a:blip r:embed="rId7" cstate="print">
            <a:extLst>
              <a:ext uri="{003A8060-6031-4F62-0A09-21E5D552F059}"/>
            </a:extLst>
          </a:blip>
          <a:stretch>
            <a:fillRect/>
          </a:stretch>
        </p:blipFill>
        <p:spPr>
          <a:xfrm>
            <a:off x="8541258" y="5019675"/>
            <a:ext cx="1095375" cy="238125"/>
          </a:xfrm>
          <a:prstGeom prst="rect">
            <a:avLst/>
          </a:prstGeom>
        </p:spPr>
      </p:pic>
      <p:pic>
        <p:nvPicPr>
          <p:cNvPr id="117" name="73DD12CE-4BDF-4282-9EDD-3BF35F328C11"/>
          <p:cNvPicPr>
            <a:picLocks noChangeAspect="1"/>
          </p:cNvPicPr>
          <p:nvPr/>
        </p:nvPicPr>
        <p:blipFill>
          <a:blip r:embed="rId12" cstate="print">
            <a:extLst>
              <a:ext uri="{BCC8159A-0338-4E3D-F725-F89B4CD069B5}"/>
            </a:extLst>
          </a:blip>
          <a:stretch>
            <a:fillRect/>
          </a:stretch>
        </p:blipFill>
        <p:spPr>
          <a:xfrm>
            <a:off x="2355342" y="5019675"/>
            <a:ext cx="1533525" cy="228600"/>
          </a:xfrm>
          <a:prstGeom prst="rect">
            <a:avLst/>
          </a:prstGeom>
        </p:spPr>
      </p:pic>
      <p:pic>
        <p:nvPicPr>
          <p:cNvPr id="118" name="F14EA489-BBCE-4547-49FD-B883F1B46D52"/>
          <p:cNvPicPr>
            <a:picLocks noChangeAspect="1"/>
          </p:cNvPicPr>
          <p:nvPr/>
        </p:nvPicPr>
        <p:blipFill>
          <a:blip r:embed="rId13" cstate="print">
            <a:extLst>
              <a:ext uri="{98D9921F-04F1-491B-FE33-3CAAB4A57316}"/>
            </a:extLst>
          </a:blip>
          <a:stretch>
            <a:fillRect/>
          </a:stretch>
        </p:blipFill>
        <p:spPr>
          <a:xfrm>
            <a:off x="8547354" y="3857625"/>
            <a:ext cx="1095375" cy="238125"/>
          </a:xfrm>
          <a:prstGeom prst="rect">
            <a:avLst/>
          </a:prstGeom>
        </p:spPr>
      </p:pic>
      <p:pic>
        <p:nvPicPr>
          <p:cNvPr id="119" name="58A4764B-0CF8-4AD1-0DC2-112B50D05B2E"/>
          <p:cNvPicPr>
            <a:picLocks noChangeAspect="1"/>
          </p:cNvPicPr>
          <p:nvPr/>
        </p:nvPicPr>
        <p:blipFill>
          <a:blip r:embed="rId14" cstate="print">
            <a:extLst>
              <a:ext uri="{7A4A0147-4944-40B5-C964-B2116A3C7A72}"/>
            </a:extLst>
          </a:blip>
          <a:stretch>
            <a:fillRect/>
          </a:stretch>
        </p:blipFill>
        <p:spPr>
          <a:xfrm>
            <a:off x="5562600" y="2105025"/>
            <a:ext cx="1085850" cy="238125"/>
          </a:xfrm>
          <a:prstGeom prst="rect">
            <a:avLst/>
          </a:prstGeom>
        </p:spPr>
      </p:pic>
      <p:pic>
        <p:nvPicPr>
          <p:cNvPr id="120" name="B0D542AD-A2ED-4D7D-E3E2-8E6BF6BFF284"/>
          <p:cNvPicPr>
            <a:picLocks noChangeAspect="1"/>
          </p:cNvPicPr>
          <p:nvPr/>
        </p:nvPicPr>
        <p:blipFill>
          <a:blip r:embed="rId15" cstate="print">
            <a:extLst>
              <a:ext uri="{04B68060-B1C2-4142-5F96-B55DDA4021AA}"/>
            </a:extLst>
          </a:blip>
          <a:stretch>
            <a:fillRect/>
          </a:stretch>
        </p:blipFill>
        <p:spPr>
          <a:xfrm>
            <a:off x="2607564" y="4133850"/>
            <a:ext cx="1095375" cy="238125"/>
          </a:xfrm>
          <a:prstGeom prst="rect">
            <a:avLst/>
          </a:prstGeom>
        </p:spPr>
      </p:pic>
      <p:pic>
        <p:nvPicPr>
          <p:cNvPr id="121" name="ABBEA29A-8274-4DF1-19CC-0C892251F3E5"/>
          <p:cNvPicPr>
            <a:picLocks noChangeAspect="1"/>
          </p:cNvPicPr>
          <p:nvPr/>
        </p:nvPicPr>
        <p:blipFill>
          <a:blip r:embed="rId13" cstate="print">
            <a:extLst>
              <a:ext uri="{E02D969B-9747-40C5-EF47-5D99E704ABF3}"/>
            </a:extLst>
          </a:blip>
          <a:stretch>
            <a:fillRect/>
          </a:stretch>
        </p:blipFill>
        <p:spPr>
          <a:xfrm>
            <a:off x="5577841" y="6210300"/>
            <a:ext cx="1095375" cy="238125"/>
          </a:xfrm>
          <a:prstGeom prst="rect">
            <a:avLst/>
          </a:prstGeom>
        </p:spPr>
      </p:pic>
      <p:pic>
        <p:nvPicPr>
          <p:cNvPr id="122" name="BE4150B9-0635-4B06-51A8-C009B52549C2"/>
          <p:cNvPicPr>
            <a:picLocks noChangeAspect="1"/>
          </p:cNvPicPr>
          <p:nvPr/>
        </p:nvPicPr>
        <p:blipFill>
          <a:blip r:embed="rId16" cstate="print">
            <a:extLst>
              <a:ext uri="{CC499AF1-BD1E-4B63-F433-0811763DF214}"/>
            </a:extLst>
          </a:blip>
          <a:stretch>
            <a:fillRect/>
          </a:stretch>
        </p:blipFill>
        <p:spPr>
          <a:xfrm>
            <a:off x="2607564" y="5600700"/>
            <a:ext cx="1095375" cy="238125"/>
          </a:xfrm>
          <a:prstGeom prst="rect">
            <a:avLst/>
          </a:prstGeom>
        </p:spPr>
      </p:pic>
      <p:pic>
        <p:nvPicPr>
          <p:cNvPr id="123" name="F221B211-83AB-4079-7DA8-A463E3ECEA44"/>
          <p:cNvPicPr>
            <a:picLocks noChangeAspect="1"/>
          </p:cNvPicPr>
          <p:nvPr/>
        </p:nvPicPr>
        <p:blipFill>
          <a:blip r:embed="rId17" cstate="print">
            <a:extLst>
              <a:ext uri="{607CB970-3987-40D6-78E5-5D9ACBF7696A}"/>
            </a:extLst>
          </a:blip>
          <a:stretch>
            <a:fillRect/>
          </a:stretch>
        </p:blipFill>
        <p:spPr>
          <a:xfrm>
            <a:off x="0" y="6686550"/>
            <a:ext cx="12192000" cy="171450"/>
          </a:xfrm>
          <a:prstGeom prst="rect">
            <a:avLst/>
          </a:prstGeom>
        </p:spPr>
      </p:pic>
    </p:spTree>
    <p:extLst>
      <p:ext uri="{DE92CCD8-0BE4-4E78-3739-B2F4038B0B9C}"/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327C9AC8-77FB-4460-FB25-75932B61721B"/>
          <p:cNvPicPr>
            <a:picLocks noChangeAspect="1"/>
          </p:cNvPicPr>
          <p:nvPr/>
        </p:nvPicPr>
        <p:blipFill>
          <a:blip r:embed="rId2" cstate="print">
            <a:extLst>
              <a:ext uri="{97D0ECBA-C97E-4CE9-215B-496FBE96D7D2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730B1158-D532-4A46-0A93-B8A70042DBF8}"/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FE41C8D8-B0F7-403E-E93E-5DB31417E70E"/>
          <p:cNvPicPr>
            <a:picLocks noChangeAspect="1"/>
          </p:cNvPicPr>
          <p:nvPr/>
        </p:nvPicPr>
        <p:blipFill>
          <a:blip r:embed="rId2" cstate="print">
            <a:extLst>
              <a:ext uri="{DBAC080B-2FD3-4DEC-0DF8-C5D366099EBA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6" name="TextBox126"/>
          <p:cNvSpPr txBox="1"/>
          <p:nvPr/>
        </p:nvSpPr>
        <p:spPr>
          <a:xfrm>
            <a:off x="1461072" y="1105102"/>
            <a:ext cx="9321800" cy="4191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51049" marR="173230" indent="-451049" eaLnBrk="0">
              <a:lnSpc>
                <a:spcPct val="85000"/>
              </a:lnSpc>
            </a:pPr>
            <a:r>
              <a:rPr lang="en-US" altLang="zh-CN" sz="2800" kern="0" spc="-2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•</a:t>
            </a:r>
            <a:r>
              <a:rPr lang="en-US" altLang="zh-CN" sz="2800" kern="0" spc="18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Would</a:t>
            </a:r>
            <a:r>
              <a:rPr lang="en-US" altLang="zh-CN" sz="2800" kern="0" spc="2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</a:t>
            </a:r>
            <a:r>
              <a:rPr lang="en-US" altLang="zh-CN" sz="280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unanticipated</a:t>
            </a:r>
            <a:r>
              <a:rPr lang="en-US" altLang="zh-CN" sz="280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increase</a:t>
            </a:r>
            <a:r>
              <a:rPr lang="en-US" altLang="zh-CN" sz="280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280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80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</a:t>
            </a:r>
            <a:r>
              <a:rPr lang="en-US" altLang="zh-CN" sz="280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</a:t>
            </a:r>
            <a:r>
              <a:rPr lang="en-US" altLang="zh-CN" sz="280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2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</a:t>
            </a:r>
            <a:r>
              <a:rPr lang="en-US" altLang="zh-CN" sz="2800" kern="0" spc="66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contractionary</a:t>
            </a:r>
            <a:r>
              <a:rPr lang="en-US" altLang="zh-CN" sz="280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or</a:t>
            </a:r>
            <a:r>
              <a:rPr lang="en-US" altLang="zh-CN" sz="280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9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expansionary</a:t>
            </a:r>
            <a:r>
              <a:rPr lang="en-US" altLang="zh-CN" sz="280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for</a:t>
            </a:r>
            <a:r>
              <a:rPr lang="en-US" altLang="zh-CN" sz="280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your</a:t>
            </a:r>
            <a:r>
              <a:rPr lang="en-US" altLang="zh-CN" sz="280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economy?</a:t>
            </a:r>
            <a:r>
              <a:rPr lang="en-US" altLang="zh-CN" sz="280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Why?</a:t>
            </a:r>
          </a:p>
          <a:p>
            <a:pPr marL="456031" marR="0" indent="-456017" eaLnBrk="0">
              <a:lnSpc>
                <a:spcPct val="85000"/>
              </a:lnSpc>
              <a:spcBef>
                <a:spcPts val="4586"/>
              </a:spcBef>
            </a:pPr>
            <a:r>
              <a:rPr lang="en-US" altLang="zh-CN" sz="2800" kern="0" spc="-2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•</a:t>
            </a:r>
            <a:r>
              <a:rPr lang="en-US" altLang="zh-CN" sz="2800" kern="0" spc="18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How</a:t>
            </a:r>
            <a:r>
              <a:rPr lang="en-US" altLang="zh-CN" sz="280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would</a:t>
            </a:r>
            <a:r>
              <a:rPr lang="en-US" altLang="zh-CN" sz="280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you</a:t>
            </a:r>
            <a:r>
              <a:rPr lang="en-US" altLang="zh-CN" sz="280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have</a:t>
            </a:r>
            <a:r>
              <a:rPr lang="en-US" altLang="zh-CN" sz="280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0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reacted</a:t>
            </a:r>
            <a:r>
              <a:rPr lang="en-US" altLang="zh-CN" sz="280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2800" kern="0" spc="2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</a:t>
            </a:r>
            <a:r>
              <a:rPr lang="en-US" altLang="zh-CN" sz="280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unexpected</a:t>
            </a:r>
            <a:r>
              <a:rPr lang="en-US" altLang="zh-CN" sz="280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increase</a:t>
            </a:r>
            <a:r>
              <a:rPr lang="en-US" altLang="zh-CN" sz="280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28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50bp</a:t>
            </a:r>
            <a:r>
              <a:rPr lang="en-US" altLang="zh-CN" sz="280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280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80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</a:t>
            </a:r>
            <a:r>
              <a:rPr lang="en-US" altLang="zh-CN" sz="280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8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rate?</a:t>
            </a:r>
            <a:r>
              <a:rPr lang="en-US" altLang="zh-CN" sz="280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Why?</a:t>
            </a:r>
          </a:p>
          <a:p>
            <a:pPr marL="453184" marR="378912" indent="-453184" eaLnBrk="0">
              <a:lnSpc>
                <a:spcPct val="67000"/>
              </a:lnSpc>
              <a:spcBef>
                <a:spcPts val="4593"/>
              </a:spcBef>
            </a:pPr>
            <a:r>
              <a:rPr lang="en-US" altLang="zh-CN" sz="2800" kern="0" spc="-2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•</a:t>
            </a:r>
            <a:r>
              <a:rPr lang="en-US" altLang="zh-CN" sz="2800" kern="0" spc="18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What</a:t>
            </a:r>
            <a:r>
              <a:rPr lang="en-US" altLang="zh-CN" sz="2800" kern="0" spc="3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are</a:t>
            </a:r>
            <a:r>
              <a:rPr lang="en-US" altLang="zh-CN" sz="280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80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main</a:t>
            </a:r>
            <a:r>
              <a:rPr lang="en-US" altLang="zh-CN" sz="28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channels</a:t>
            </a:r>
            <a:r>
              <a:rPr lang="en-US" altLang="zh-CN" sz="280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through</a:t>
            </a:r>
            <a:r>
              <a:rPr lang="en-US" altLang="zh-CN" sz="28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which</a:t>
            </a:r>
            <a:r>
              <a:rPr lang="en-US" altLang="zh-CN" sz="280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2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280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8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change</a:t>
            </a:r>
            <a:r>
              <a:rPr lang="en-US" altLang="zh-CN" sz="280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28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2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</a:t>
            </a:r>
            <a:r>
              <a:rPr lang="en-US" altLang="zh-CN" sz="280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8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rates</a:t>
            </a:r>
            <a:r>
              <a:rPr lang="en-US" altLang="zh-CN" sz="280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9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affects</a:t>
            </a:r>
            <a:r>
              <a:rPr lang="en-US" altLang="zh-CN" sz="280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your</a:t>
            </a:r>
            <a:r>
              <a:rPr lang="en-US" altLang="zh-CN" sz="280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2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country’s</a:t>
            </a:r>
            <a:r>
              <a:rPr lang="en-US" altLang="zh-CN" sz="2800" kern="0" spc="9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2800" kern="0" spc="-1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economy?</a:t>
            </a:r>
          </a:p>
          <a:p>
            <a:pPr marL="12455" marR="0" indent="0" eaLnBrk="0">
              <a:lnSpc>
                <a:spcPct val="57000"/>
              </a:lnSpc>
              <a:spcBef>
                <a:spcPts val="4641"/>
              </a:spcBef>
            </a:pPr>
            <a:r>
              <a:rPr lang="en-US" altLang="zh-CN" sz="2800" kern="0" spc="-130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…</a:t>
            </a:r>
            <a:r>
              <a:rPr lang="en-US" altLang="zh-CN" sz="2800" kern="0" spc="12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280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etc.</a:t>
            </a:r>
          </a:p>
        </p:txBody>
      </p:sp>
    </p:spTree>
    <p:extLst>
      <p:ext uri="{07C7E657-11D3-4E3B-99DF-60FD0EC45768}"/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37E18472-352D-4680-9B10-3D1C8FEA7780"/>
          <p:cNvPicPr>
            <a:picLocks noChangeAspect="1"/>
          </p:cNvPicPr>
          <p:nvPr/>
        </p:nvPicPr>
        <p:blipFill>
          <a:blip r:embed="rId2" cstate="print">
            <a:extLst>
              <a:ext uri="{2FD0C4C1-0FCE-4A2B-2F13-2E58AE0B05BF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8" name="TextBox128"/>
          <p:cNvSpPr txBox="1"/>
          <p:nvPr/>
        </p:nvSpPr>
        <p:spPr>
          <a:xfrm>
            <a:off x="4258628" y="1887574"/>
            <a:ext cx="3746500" cy="469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7000"/>
              </a:lnSpc>
            </a:pPr>
            <a:r>
              <a:rPr lang="en-US" altLang="zh-CN" sz="3600" kern="0" spc="-5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5</a:t>
            </a:r>
            <a:r>
              <a:rPr lang="en-US" altLang="zh-CN" sz="3600" kern="0" spc="2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Unifying</a:t>
            </a:r>
            <a:r>
              <a:rPr lang="en-US" altLang="zh-CN" sz="3600" kern="0" spc="3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18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Themes</a:t>
            </a:r>
          </a:p>
        </p:txBody>
      </p:sp>
      <p:pic>
        <p:nvPicPr>
          <p:cNvPr id="129" name="DEDD07A6-C51B-4982-8EEE-0E5EA3E4A09A"/>
          <p:cNvPicPr>
            <a:picLocks noChangeAspect="1"/>
          </p:cNvPicPr>
          <p:nvPr/>
        </p:nvPicPr>
        <p:blipFill>
          <a:blip r:embed="rId3" cstate="print">
            <a:extLst>
              <a:ext uri="{1DC0A696-F0B2-4525-E372-58C58AC452D5}"/>
            </a:extLst>
          </a:blip>
          <a:stretch>
            <a:fillRect/>
          </a:stretch>
        </p:blipFill>
        <p:spPr>
          <a:xfrm>
            <a:off x="0" y="6686550"/>
            <a:ext cx="12192000" cy="171450"/>
          </a:xfrm>
          <a:prstGeom prst="rect">
            <a:avLst/>
          </a:prstGeom>
        </p:spPr>
      </p:pic>
    </p:spTree>
    <p:extLst>
      <p:ext uri="{F9A66276-2D91-418E-C4F6-4786C3819E9C}"/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07583A02-9265-4644-061C-E9BCE72EFF0E"/>
          <p:cNvPicPr>
            <a:picLocks noChangeAspect="1"/>
          </p:cNvPicPr>
          <p:nvPr/>
        </p:nvPicPr>
        <p:blipFill>
          <a:blip r:embed="rId2" cstate="print">
            <a:extLst>
              <a:ext uri="{EF69965B-1AEF-4666-8E1F-A2005B27E719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1" name="A7BFDB4C-59CB-414A-2E51-481ABD55B3AD"/>
          <p:cNvPicPr>
            <a:picLocks noChangeAspect="1"/>
          </p:cNvPicPr>
          <p:nvPr/>
        </p:nvPicPr>
        <p:blipFill>
          <a:blip r:embed="rId3" cstate="print">
            <a:extLst>
              <a:ext uri="{87493788-18FE-442F-3271-5CFA57F736BA}"/>
            </a:extLst>
          </a:blip>
          <a:stretch>
            <a:fillRect/>
          </a:stretch>
        </p:blipFill>
        <p:spPr>
          <a:xfrm>
            <a:off x="1181608" y="714375"/>
            <a:ext cx="419100" cy="514350"/>
          </a:xfrm>
          <a:prstGeom prst="rect">
            <a:avLst/>
          </a:prstGeom>
        </p:spPr>
      </p:pic>
      <p:pic>
        <p:nvPicPr>
          <p:cNvPr id="132" name="3680ECA3-2C4A-4C68-1A2D-FA7BD7EB03E0"/>
          <p:cNvPicPr>
            <a:picLocks noChangeAspect="1"/>
          </p:cNvPicPr>
          <p:nvPr/>
        </p:nvPicPr>
        <p:blipFill>
          <a:blip r:embed="rId4" cstate="print">
            <a:extLst>
              <a:ext uri="{92F41E9B-4B64-4C12-8255-5F0F7B5B8717}"/>
            </a:extLst>
          </a:blip>
          <a:stretch>
            <a:fillRect/>
          </a:stretch>
        </p:blipFill>
        <p:spPr>
          <a:xfrm>
            <a:off x="1181608" y="1733550"/>
            <a:ext cx="419100" cy="523875"/>
          </a:xfrm>
          <a:prstGeom prst="rect">
            <a:avLst/>
          </a:prstGeom>
        </p:spPr>
      </p:pic>
      <p:sp>
        <p:nvSpPr>
          <p:cNvPr id="133" name="TextBox133"/>
          <p:cNvSpPr txBox="1"/>
          <p:nvPr/>
        </p:nvSpPr>
        <p:spPr>
          <a:xfrm>
            <a:off x="1651462" y="838656"/>
            <a:ext cx="9029700" cy="5143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6405" marR="0" indent="0" eaLnBrk="0">
              <a:lnSpc>
                <a:spcPct val="87000"/>
              </a:lnSpc>
            </a:pP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Tighter</a:t>
            </a:r>
            <a:r>
              <a:rPr lang="en-US" altLang="zh-CN" sz="2800" kern="0" spc="2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</a:t>
            </a:r>
            <a:r>
              <a:rPr lang="en-US" altLang="zh-CN" sz="280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monetary</a:t>
            </a:r>
            <a:r>
              <a:rPr lang="en-US" altLang="zh-CN" sz="280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policy</a:t>
            </a:r>
            <a:r>
              <a:rPr lang="en-US" altLang="zh-CN" sz="280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280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contractionary</a:t>
            </a:r>
            <a:r>
              <a:rPr lang="en-US" altLang="zh-CN" sz="280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for</a:t>
            </a:r>
            <a:r>
              <a:rPr lang="en-US" altLang="zh-CN" sz="280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EMs.</a:t>
            </a:r>
          </a:p>
          <a:p>
            <a:pPr marL="0" marR="0" indent="0" eaLnBrk="0">
              <a:lnSpc>
                <a:spcPct val="87000"/>
              </a:lnSpc>
              <a:spcBef>
                <a:spcPts val="5247"/>
              </a:spcBef>
            </a:pPr>
            <a:r>
              <a:rPr lang="en-US" altLang="zh-CN" sz="28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When</a:t>
            </a:r>
            <a:r>
              <a:rPr lang="en-US" altLang="zh-CN" sz="28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80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</a:t>
            </a:r>
            <a:r>
              <a:rPr lang="en-US" altLang="zh-CN" sz="280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tightens,</a:t>
            </a:r>
            <a:r>
              <a:rPr lang="en-US" altLang="zh-CN" sz="280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most</a:t>
            </a:r>
            <a:r>
              <a:rPr lang="en-US" altLang="zh-CN" sz="280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EMs</a:t>
            </a:r>
            <a:r>
              <a:rPr lang="en-US" altLang="zh-CN" sz="280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respond</a:t>
            </a:r>
            <a:r>
              <a:rPr lang="en-US" altLang="zh-CN" sz="280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</a:t>
            </a:r>
            <a:r>
              <a:rPr lang="en-US" altLang="zh-CN" sz="280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raising</a:t>
            </a:r>
            <a:r>
              <a:rPr lang="en-US" altLang="zh-CN" sz="280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rates.</a:t>
            </a:r>
          </a:p>
          <a:p>
            <a:pPr marL="4626" marR="216005" indent="-4626" eaLnBrk="0">
              <a:lnSpc>
                <a:spcPct val="90000"/>
              </a:lnSpc>
              <a:spcBef>
                <a:spcPts val="5246"/>
              </a:spcBef>
            </a:pPr>
            <a:r>
              <a:rPr lang="en-US" altLang="zh-CN" sz="280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Why?</a:t>
            </a:r>
            <a:r>
              <a:rPr lang="en-US" altLang="zh-CN" sz="280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2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Some</a:t>
            </a:r>
            <a:r>
              <a:rPr lang="en-US" altLang="zh-CN" sz="280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tighten</a:t>
            </a:r>
            <a:r>
              <a:rPr lang="en-US" altLang="zh-CN" sz="280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2800" kern="0" spc="2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prevent</a:t>
            </a:r>
            <a:r>
              <a:rPr lang="en-US" altLang="zh-CN" sz="28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capital</a:t>
            </a:r>
            <a:r>
              <a:rPr lang="en-US" altLang="zh-CN" sz="280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outflows,</a:t>
            </a:r>
            <a:r>
              <a:rPr lang="en-US" altLang="zh-CN" sz="280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others</a:t>
            </a:r>
            <a:r>
              <a:rPr lang="en-US" altLang="zh-CN" sz="280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28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0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offset</a:t>
            </a:r>
            <a:r>
              <a:rPr lang="en-US" altLang="zh-CN" sz="280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80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inflation</a:t>
            </a:r>
            <a:r>
              <a:rPr lang="en-US" altLang="zh-CN" sz="2800" kern="0" spc="4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9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caused</a:t>
            </a:r>
            <a:r>
              <a:rPr lang="en-US" altLang="zh-CN" sz="280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</a:t>
            </a:r>
            <a:r>
              <a:rPr lang="en-US" altLang="zh-CN" sz="280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currency</a:t>
            </a:r>
            <a:r>
              <a:rPr lang="en-US" altLang="zh-CN" sz="28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depreciation.</a:t>
            </a:r>
          </a:p>
          <a:p>
            <a:pPr marL="8541" marR="1210260" indent="0" eaLnBrk="0">
              <a:lnSpc>
                <a:spcPct val="90000"/>
              </a:lnSpc>
              <a:spcBef>
                <a:spcPts val="2961"/>
              </a:spcBef>
            </a:pPr>
            <a:r>
              <a:rPr lang="en-US" altLang="zh-CN" sz="2800" kern="0" spc="-2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Some</a:t>
            </a:r>
            <a:r>
              <a:rPr lang="en-US" altLang="zh-CN" sz="280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</a:t>
            </a:r>
            <a:r>
              <a:rPr lang="en-US" altLang="zh-CN" sz="280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with</a:t>
            </a:r>
            <a:r>
              <a:rPr lang="en-US" altLang="zh-CN" sz="2800" kern="0" spc="5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managed</a:t>
            </a:r>
            <a:r>
              <a:rPr lang="en-US" altLang="zh-CN" sz="280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0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ERs</a:t>
            </a:r>
            <a:r>
              <a:rPr lang="en-US" altLang="zh-CN" sz="280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prefer</a:t>
            </a:r>
            <a:r>
              <a:rPr lang="en-US" altLang="zh-CN" sz="280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2800" kern="0" spc="2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2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use</a:t>
            </a:r>
            <a:r>
              <a:rPr lang="en-US" altLang="zh-CN" sz="2800" kern="0" spc="3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FX</a:t>
            </a:r>
            <a:r>
              <a:rPr lang="en-US" altLang="zh-CN" sz="2800" kern="0" spc="2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interventions</a:t>
            </a:r>
            <a:r>
              <a:rPr lang="en-US" altLang="zh-CN" sz="280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rather</a:t>
            </a:r>
            <a:r>
              <a:rPr lang="en-US" altLang="zh-CN" sz="280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than</a:t>
            </a:r>
            <a:r>
              <a:rPr lang="en-US" altLang="zh-CN" sz="280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follow</a:t>
            </a:r>
            <a:r>
              <a:rPr lang="en-US" altLang="zh-CN" sz="280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80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Fed.</a:t>
            </a:r>
          </a:p>
          <a:p>
            <a:pPr marL="5338" marR="1210260" indent="0" eaLnBrk="0">
              <a:lnSpc>
                <a:spcPct val="90000"/>
              </a:lnSpc>
              <a:spcBef>
                <a:spcPts val="4009"/>
              </a:spcBef>
            </a:pPr>
            <a:r>
              <a:rPr lang="en-US" altLang="zh-CN" sz="2800" kern="0" spc="-2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</a:t>
            </a:r>
            <a:r>
              <a:rPr lang="en-US" altLang="zh-CN" sz="280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monetary</a:t>
            </a:r>
            <a:r>
              <a:rPr lang="en-US" altLang="zh-CN" sz="280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tightening</a:t>
            </a:r>
            <a:r>
              <a:rPr lang="en-US" altLang="zh-CN" sz="28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has</a:t>
            </a:r>
            <a:r>
              <a:rPr lang="en-US" altLang="zh-CN" sz="280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stronger</a:t>
            </a:r>
            <a:r>
              <a:rPr lang="en-US" altLang="zh-CN" sz="280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effects</a:t>
            </a:r>
            <a:r>
              <a:rPr lang="en-US" altLang="zh-CN" sz="280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than</a:t>
            </a:r>
            <a:r>
              <a:rPr lang="en-US" altLang="zh-CN" sz="280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2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28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monetary</a:t>
            </a:r>
            <a:r>
              <a:rPr lang="en-US" altLang="zh-CN" sz="280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easing.</a:t>
            </a:r>
          </a:p>
        </p:txBody>
      </p:sp>
      <p:pic>
        <p:nvPicPr>
          <p:cNvPr id="134" name="C883FE0E-F4B2-4BE6-5F34-850BB6BA5115"/>
          <p:cNvPicPr>
            <a:picLocks noChangeAspect="1"/>
          </p:cNvPicPr>
          <p:nvPr/>
        </p:nvPicPr>
        <p:blipFill>
          <a:blip r:embed="rId5" cstate="print">
            <a:extLst>
              <a:ext uri="{B17ACA66-8FED-4D47-988F-3CE90942C4A4}"/>
            </a:extLst>
          </a:blip>
          <a:stretch>
            <a:fillRect/>
          </a:stretch>
        </p:blipFill>
        <p:spPr>
          <a:xfrm>
            <a:off x="1181608" y="2762250"/>
            <a:ext cx="419100" cy="514350"/>
          </a:xfrm>
          <a:prstGeom prst="rect">
            <a:avLst/>
          </a:prstGeom>
        </p:spPr>
      </p:pic>
      <p:pic>
        <p:nvPicPr>
          <p:cNvPr id="135" name="6750C016-4746-42EC-5AAD-E12235E24C60"/>
          <p:cNvPicPr>
            <a:picLocks noChangeAspect="1"/>
          </p:cNvPicPr>
          <p:nvPr/>
        </p:nvPicPr>
        <p:blipFill>
          <a:blip r:embed="rId6" cstate="print">
            <a:extLst>
              <a:ext uri="{7F463635-E4A1-4FDE-4B76-02098712B623}"/>
            </a:extLst>
          </a:blip>
          <a:stretch>
            <a:fillRect/>
          </a:stretch>
        </p:blipFill>
        <p:spPr>
          <a:xfrm>
            <a:off x="1181608" y="3886200"/>
            <a:ext cx="419100" cy="523875"/>
          </a:xfrm>
          <a:prstGeom prst="rect">
            <a:avLst/>
          </a:prstGeom>
        </p:spPr>
      </p:pic>
      <p:pic>
        <p:nvPicPr>
          <p:cNvPr id="136" name="DCB4421B-59AB-4F4B-9C10-DA1019A749B3"/>
          <p:cNvPicPr>
            <a:picLocks noChangeAspect="1"/>
          </p:cNvPicPr>
          <p:nvPr/>
        </p:nvPicPr>
        <p:blipFill>
          <a:blip r:embed="rId7" cstate="print">
            <a:extLst>
              <a:ext uri="{00DB9BEB-5E82-41E2-C12C-02E283AF13E2}"/>
            </a:extLst>
          </a:blip>
          <a:stretch>
            <a:fillRect/>
          </a:stretch>
        </p:blipFill>
        <p:spPr>
          <a:xfrm>
            <a:off x="1181608" y="5133975"/>
            <a:ext cx="419100" cy="514350"/>
          </a:xfrm>
          <a:prstGeom prst="rect">
            <a:avLst/>
          </a:prstGeom>
        </p:spPr>
      </p:pic>
      <p:pic>
        <p:nvPicPr>
          <p:cNvPr id="137" name="0E88A6B1-C003-46A2-2617-CDF4F452C861"/>
          <p:cNvPicPr>
            <a:picLocks noChangeAspect="1"/>
          </p:cNvPicPr>
          <p:nvPr/>
        </p:nvPicPr>
        <p:blipFill>
          <a:blip r:embed="rId8" cstate="print">
            <a:extLst>
              <a:ext uri="{D357D13F-6D2A-4CB3-481C-16F39B2FFE84}"/>
            </a:extLst>
          </a:blip>
          <a:stretch>
            <a:fillRect/>
          </a:stretch>
        </p:blipFill>
        <p:spPr>
          <a:xfrm>
            <a:off x="0" y="6686550"/>
            <a:ext cx="12192000" cy="171450"/>
          </a:xfrm>
          <a:prstGeom prst="rect">
            <a:avLst/>
          </a:prstGeom>
        </p:spPr>
      </p:pic>
    </p:spTree>
    <p:extLst>
      <p:ext uri="{F61DDFA7-5D77-40B0-5217-FE0F19CC74E8}"/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575B7E07-27CB-40B7-4555-9E323DA19E60"/>
          <p:cNvPicPr>
            <a:picLocks noChangeAspect="1"/>
          </p:cNvPicPr>
          <p:nvPr/>
        </p:nvPicPr>
        <p:blipFill>
          <a:blip r:embed="rId2" cstate="print">
            <a:extLst>
              <a:ext uri="{F9C7F7E8-6B45-4DCF-B06A-0A4D6471038B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EF3A5EA1-3CBF-481C-52EF-D65DAD6CE694}"/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D65542E-221C-4553-86CC-104043BEEDCF"/>
          <p:cNvPicPr>
            <a:picLocks noChangeAspect="1"/>
          </p:cNvPicPr>
          <p:nvPr/>
        </p:nvPicPr>
        <p:blipFill>
          <a:blip r:embed="rId2" cstate="print">
            <a:extLst>
              <a:ext uri="{937A9B6A-541A-47B1-7F4C-4745EEDBC955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6"/>
          <p:cNvSpPr txBox="1"/>
          <p:nvPr/>
        </p:nvSpPr>
        <p:spPr>
          <a:xfrm>
            <a:off x="2748382" y="1887574"/>
            <a:ext cx="6705600" cy="1079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293990" eaLnBrk="0">
              <a:lnSpc>
                <a:spcPct val="102000"/>
              </a:lnSpc>
            </a:pPr>
            <a:r>
              <a:rPr lang="en-US" altLang="zh-CN" sz="3600" kern="0" spc="-1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How</a:t>
            </a:r>
            <a:r>
              <a:rPr lang="en-US" altLang="zh-CN" sz="360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2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do</a:t>
            </a:r>
            <a:r>
              <a:rPr lang="en-US" altLang="zh-CN" sz="3600" kern="0" spc="3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Central</a:t>
            </a:r>
            <a:r>
              <a:rPr lang="en-US" altLang="zh-CN" sz="3600" kern="0" spc="2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1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360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16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respond</a:t>
            </a:r>
            <a:r>
              <a:rPr lang="en-US" altLang="zh-CN" sz="3600" kern="0" spc="13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360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3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3600" kern="0" spc="2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2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change</a:t>
            </a:r>
            <a:r>
              <a:rPr lang="en-US" altLang="zh-CN" sz="360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3600" kern="0" spc="3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2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</a:t>
            </a:r>
            <a:r>
              <a:rPr lang="en-US" altLang="zh-CN" sz="3600" kern="0" spc="2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10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rates,</a:t>
            </a:r>
            <a:r>
              <a:rPr lang="en-US" altLang="zh-CN" sz="3600" kern="0" spc="4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i="1" kern="0" spc="-1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3600" i="1" kern="0" spc="2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i="1" kern="0" spc="-2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why</a:t>
            </a:r>
            <a:r>
              <a:rPr lang="en-US" altLang="zh-CN" sz="3600" kern="0" spc="-2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?</a:t>
            </a:r>
          </a:p>
        </p:txBody>
      </p:sp>
    </p:spTree>
    <p:extLst>
      <p:ext uri="{6204C51B-79AB-487E-651A-7AC3706AB2F4}"/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E937CA8E-FE04-41E2-47F9-5B1B55B460B1"/>
          <p:cNvPicPr>
            <a:picLocks noChangeAspect="1"/>
          </p:cNvPicPr>
          <p:nvPr/>
        </p:nvPicPr>
        <p:blipFill>
          <a:blip r:embed="rId2" cstate="print">
            <a:extLst>
              <a:ext uri="{90950FF4-5EDC-47FB-E383-1E53953B4220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0" name="F5938E66-A75B-4D7E-58ED-F35118E35C5B"/>
          <p:cNvPicPr>
            <a:picLocks noChangeAspect="1"/>
          </p:cNvPicPr>
          <p:nvPr/>
        </p:nvPicPr>
        <p:blipFill>
          <a:blip r:embed="rId3" cstate="print">
            <a:extLst>
              <a:ext uri="{8C8E99A5-E5B5-42F5-418F-259BDDFF5284}"/>
            </a:extLst>
          </a:blip>
          <a:stretch>
            <a:fillRect/>
          </a:stretch>
        </p:blipFill>
        <p:spPr>
          <a:xfrm>
            <a:off x="1341882" y="2505075"/>
            <a:ext cx="9639300" cy="962025"/>
          </a:xfrm>
          <a:prstGeom prst="rect">
            <a:avLst/>
          </a:prstGeom>
        </p:spPr>
      </p:pic>
      <p:pic>
        <p:nvPicPr>
          <p:cNvPr id="141" name="A25E3CA4-55E4-4788-C8A3-FBE2ED27B422"/>
          <p:cNvPicPr>
            <a:picLocks noChangeAspect="1"/>
          </p:cNvPicPr>
          <p:nvPr/>
        </p:nvPicPr>
        <p:blipFill>
          <a:blip r:embed="rId4" cstate="print">
            <a:extLst>
              <a:ext uri="{B1B142EC-6BB6-4057-FF09-424EECBF0023}"/>
            </a:extLst>
          </a:blip>
          <a:stretch>
            <a:fillRect/>
          </a:stretch>
        </p:blipFill>
        <p:spPr>
          <a:xfrm>
            <a:off x="1341882" y="3714750"/>
            <a:ext cx="9639300" cy="1619250"/>
          </a:xfrm>
          <a:prstGeom prst="rect">
            <a:avLst/>
          </a:prstGeom>
        </p:spPr>
      </p:pic>
      <p:pic>
        <p:nvPicPr>
          <p:cNvPr id="142" name="3D28DBD2-593F-43EA-1281-1B5C845A5746"/>
          <p:cNvPicPr>
            <a:picLocks noChangeAspect="1"/>
          </p:cNvPicPr>
          <p:nvPr/>
        </p:nvPicPr>
        <p:blipFill>
          <a:blip r:embed="rId5" cstate="print">
            <a:extLst>
              <a:ext uri="{A7FCDB0D-18FE-4CE4-E22E-C2D99471F75B}"/>
            </a:extLst>
          </a:blip>
          <a:stretch>
            <a:fillRect/>
          </a:stretch>
        </p:blipFill>
        <p:spPr>
          <a:xfrm>
            <a:off x="1341882" y="771525"/>
            <a:ext cx="9639300" cy="1485900"/>
          </a:xfrm>
          <a:prstGeom prst="rect">
            <a:avLst/>
          </a:prstGeom>
        </p:spPr>
      </p:pic>
      <p:sp>
        <p:nvSpPr>
          <p:cNvPr id="143" name="TextBox143"/>
          <p:cNvSpPr txBox="1"/>
          <p:nvPr/>
        </p:nvSpPr>
        <p:spPr>
          <a:xfrm>
            <a:off x="1516126" y="834848"/>
            <a:ext cx="8445500" cy="1371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0363" marR="0" indent="0" eaLnBrk="0">
              <a:lnSpc>
                <a:spcPct val="68000"/>
              </a:lnSpc>
            </a:pP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‘‘It</a:t>
            </a:r>
            <a:r>
              <a:rPr lang="en-US" altLang="zh-CN" sz="2400" kern="0" spc="60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240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240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clearly</a:t>
            </a:r>
            <a:r>
              <a:rPr lang="en-US" altLang="zh-CN" sz="240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contractionary.</a:t>
            </a:r>
            <a:r>
              <a:rPr lang="en-US" altLang="zh-CN" sz="2400" kern="0" spc="2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It</a:t>
            </a:r>
            <a:r>
              <a:rPr lang="en-US" altLang="zh-CN" sz="2400" kern="0" spc="5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will</a:t>
            </a:r>
            <a:r>
              <a:rPr lang="en-US" altLang="zh-CN" sz="2400" kern="0" spc="5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immediately</a:t>
            </a:r>
            <a:r>
              <a:rPr lang="en-US" altLang="zh-CN" sz="240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depreciate</a:t>
            </a:r>
            <a:r>
              <a:rPr lang="en-US" altLang="zh-CN" sz="240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our</a:t>
            </a:r>
            <a:r>
              <a:rPr lang="en-US" altLang="zh-CN" sz="2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currency,</a:t>
            </a:r>
            <a:r>
              <a:rPr lang="en-US" altLang="zh-CN" sz="240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almost</a:t>
            </a:r>
            <a:r>
              <a:rPr lang="en-US" altLang="zh-CN" sz="240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240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40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moment</a:t>
            </a:r>
            <a:r>
              <a:rPr lang="en-US" altLang="zh-CN" sz="240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it</a:t>
            </a:r>
            <a:r>
              <a:rPr lang="en-US" altLang="zh-CN" sz="2400" kern="0" spc="4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0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was</a:t>
            </a:r>
            <a:r>
              <a:rPr lang="en-US" altLang="zh-CN" sz="240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9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announced</a:t>
            </a:r>
            <a:r>
              <a:rPr lang="en-US" altLang="zh-CN" sz="2400" kern="0" spc="3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(...),</a:t>
            </a:r>
            <a:r>
              <a:rPr lang="en-US" altLang="zh-CN" sz="240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400" kern="0" spc="3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depreciation</a:t>
            </a:r>
            <a:r>
              <a:rPr lang="en-US" altLang="zh-CN" sz="240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will</a:t>
            </a:r>
            <a:r>
              <a:rPr lang="en-US" altLang="zh-CN" sz="2400" kern="0" spc="5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carry</a:t>
            </a:r>
            <a:r>
              <a:rPr lang="en-US" altLang="zh-CN" sz="2400" kern="0" spc="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240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widening</a:t>
            </a:r>
            <a:r>
              <a:rPr lang="en-US" altLang="zh-CN" sz="240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240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40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interest</a:t>
            </a:r>
            <a:r>
              <a:rPr lang="en-US" altLang="zh-CN" sz="24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</a:t>
            </a:r>
            <a:r>
              <a:rPr lang="en-US" altLang="zh-CN" sz="240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curve’’</a:t>
            </a:r>
          </a:p>
          <a:p>
            <a:pPr marL="0" marR="0" indent="0" eaLnBrk="0">
              <a:lnSpc>
                <a:spcPct val="58000"/>
              </a:lnSpc>
              <a:spcBef>
                <a:spcPts val="1200"/>
              </a:spcBef>
            </a:pPr>
            <a:r>
              <a:rPr lang="en-US" altLang="zh-CN" sz="19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–</a:t>
            </a:r>
            <a:r>
              <a:rPr lang="en-US" altLang="zh-CN" sz="1950" kern="0" spc="5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EMCB</a:t>
            </a:r>
            <a:r>
              <a:rPr lang="en-US" altLang="zh-CN" sz="1950" kern="0" spc="6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950" kern="0" spc="-2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</a:t>
            </a:r>
            <a:r>
              <a:rPr lang="en-US" altLang="zh-CN" sz="1950" kern="0" spc="2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(Floating).</a:t>
            </a:r>
          </a:p>
        </p:txBody>
      </p:sp>
      <p:pic>
        <p:nvPicPr>
          <p:cNvPr id="144" name="9B2F7CBD-A342-4B06-D440-3CBBFB76F904"/>
          <p:cNvPicPr>
            <a:picLocks noChangeAspect="1"/>
          </p:cNvPicPr>
          <p:nvPr/>
        </p:nvPicPr>
        <p:blipFill>
          <a:blip r:embed="rId6" cstate="print">
            <a:extLst>
              <a:ext uri="{DD12252E-18E3-412B-2E13-E4FE06A9A9A6}"/>
            </a:extLst>
          </a:blip>
          <a:stretch>
            <a:fillRect/>
          </a:stretch>
        </p:blipFill>
        <p:spPr>
          <a:xfrm>
            <a:off x="0" y="6686550"/>
            <a:ext cx="12192000" cy="171450"/>
          </a:xfrm>
          <a:prstGeom prst="rect">
            <a:avLst/>
          </a:prstGeom>
        </p:spPr>
      </p:pic>
      <p:sp>
        <p:nvSpPr>
          <p:cNvPr id="145" name="TextBox145"/>
          <p:cNvSpPr txBox="1"/>
          <p:nvPr/>
        </p:nvSpPr>
        <p:spPr>
          <a:xfrm>
            <a:off x="1521917" y="3786327"/>
            <a:ext cx="9220200" cy="1409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66000"/>
              </a:lnSpc>
            </a:pP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‘‘The</a:t>
            </a:r>
            <a:r>
              <a:rPr lang="en-US" altLang="zh-CN" sz="2400" kern="0" spc="10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textbook</a:t>
            </a:r>
            <a:r>
              <a:rPr lang="en-US" altLang="zh-CN" sz="240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approach</a:t>
            </a:r>
            <a:r>
              <a:rPr lang="en-US" altLang="zh-CN" sz="240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2400" kern="0" spc="2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‘let</a:t>
            </a:r>
            <a:r>
              <a:rPr lang="en-US" altLang="zh-CN" sz="2400" kern="0" spc="24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40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local</a:t>
            </a:r>
            <a:r>
              <a:rPr lang="en-US" altLang="zh-CN" sz="240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currency</a:t>
            </a:r>
            <a:r>
              <a:rPr lang="en-US" altLang="zh-CN" sz="240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devalue</a:t>
            </a:r>
            <a:r>
              <a:rPr lang="en-US" altLang="zh-CN" sz="240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240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adjust</a:t>
            </a:r>
            <a:r>
              <a:rPr lang="en-US" altLang="zh-CN" sz="2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40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current</a:t>
            </a:r>
            <a:r>
              <a:rPr lang="en-US" altLang="zh-CN" sz="2400" kern="0" spc="2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2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account’.</a:t>
            </a:r>
            <a:r>
              <a:rPr lang="en-US" altLang="zh-CN" sz="2400" kern="0" spc="9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But</a:t>
            </a:r>
            <a:r>
              <a:rPr lang="en-US" altLang="zh-CN" sz="2400" kern="0" spc="4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2400" kern="0" spc="2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reality,</a:t>
            </a:r>
            <a:r>
              <a:rPr lang="en-US" altLang="zh-CN" sz="2400" kern="0" spc="4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for</a:t>
            </a:r>
            <a:r>
              <a:rPr lang="en-US" altLang="zh-CN" sz="2400" kern="0" spc="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</a:t>
            </a:r>
            <a:r>
              <a:rPr lang="en-US" altLang="zh-CN" sz="240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with</a:t>
            </a:r>
            <a:r>
              <a:rPr lang="en-US" altLang="zh-CN" sz="2400" kern="0" spc="5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240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dollarized</a:t>
            </a:r>
            <a:r>
              <a:rPr lang="en-US" altLang="zh-CN" sz="2400" kern="0" spc="18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0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economy</a:t>
            </a:r>
            <a:r>
              <a:rPr lang="en-US" altLang="zh-CN" sz="240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that’s</a:t>
            </a:r>
            <a:r>
              <a:rPr lang="en-US" altLang="zh-CN" sz="2400" kern="0" spc="41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24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240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big</a:t>
            </a:r>
            <a:r>
              <a:rPr lang="en-US" altLang="zh-CN" sz="240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problem.</a:t>
            </a:r>
            <a:r>
              <a:rPr lang="en-US" altLang="zh-CN" sz="240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Because</a:t>
            </a:r>
            <a:r>
              <a:rPr lang="en-US" altLang="zh-CN" sz="240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it</a:t>
            </a:r>
            <a:r>
              <a:rPr lang="en-US" altLang="zh-CN" sz="2400" kern="0" spc="5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increases</a:t>
            </a:r>
            <a:r>
              <a:rPr lang="en-US" altLang="zh-CN" sz="240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40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debt</a:t>
            </a:r>
            <a:r>
              <a:rPr lang="en-US" altLang="zh-CN" sz="240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burden</a:t>
            </a:r>
            <a:r>
              <a:rPr lang="en-US" altLang="zh-CN" sz="2400" kern="0" spc="8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240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households</a:t>
            </a:r>
            <a:r>
              <a:rPr lang="en-US" altLang="zh-CN" sz="240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240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firms.</a:t>
            </a:r>
            <a:r>
              <a:rPr lang="en-US" altLang="zh-CN" sz="2400" kern="0" spc="2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240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get</a:t>
            </a:r>
            <a:r>
              <a:rPr lang="en-US" altLang="zh-CN" sz="240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2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nervous’’</a:t>
            </a:r>
            <a:r>
              <a:rPr lang="en-US" altLang="zh-CN" sz="2400" kern="0" spc="2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9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–</a:t>
            </a:r>
            <a:r>
              <a:rPr lang="en-US" altLang="zh-CN" sz="1950" kern="0" spc="20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EMCB</a:t>
            </a:r>
            <a:r>
              <a:rPr lang="en-US" altLang="zh-CN" sz="1950" kern="0" spc="5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95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4</a:t>
            </a:r>
            <a:r>
              <a:rPr lang="en-US" altLang="zh-CN" sz="1950" kern="0" spc="2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9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(Managed).</a:t>
            </a:r>
          </a:p>
        </p:txBody>
      </p:sp>
      <p:sp>
        <p:nvSpPr>
          <p:cNvPr id="146" name="TextBox146"/>
          <p:cNvSpPr txBox="1"/>
          <p:nvPr/>
        </p:nvSpPr>
        <p:spPr>
          <a:xfrm>
            <a:off x="1526489" y="2623515"/>
            <a:ext cx="8750300" cy="673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63000"/>
              </a:lnSpc>
            </a:pP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‘‘Contractionary.</a:t>
            </a:r>
            <a:r>
              <a:rPr lang="en-US" altLang="zh-CN" sz="2400" kern="0" spc="42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2400" kern="0" spc="2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wide</a:t>
            </a:r>
            <a:r>
              <a:rPr lang="en-US" altLang="zh-CN" sz="240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interest</a:t>
            </a:r>
            <a:r>
              <a:rPr lang="en-US" altLang="zh-CN" sz="240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differential</a:t>
            </a:r>
            <a:r>
              <a:rPr lang="en-US" altLang="zh-CN" sz="2400" kern="0" spc="3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leads</a:t>
            </a:r>
            <a:r>
              <a:rPr lang="en-US" altLang="zh-CN" sz="240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</a:t>
            </a:r>
            <a:r>
              <a:rPr lang="en-US" altLang="zh-CN" sz="240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2400" kern="0" spc="2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think</a:t>
            </a:r>
            <a:r>
              <a:rPr lang="en-US" altLang="zh-CN" sz="2400" kern="0" spc="5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2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capital</a:t>
            </a:r>
            <a:r>
              <a:rPr lang="en-US" altLang="zh-CN" sz="240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outflows’’</a:t>
            </a:r>
            <a:r>
              <a:rPr lang="en-US" altLang="zh-CN" sz="2400" kern="0" spc="25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9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–</a:t>
            </a:r>
            <a:r>
              <a:rPr lang="en-US" altLang="zh-CN" sz="1950" kern="0" spc="20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EMCB</a:t>
            </a:r>
            <a:r>
              <a:rPr lang="en-US" altLang="zh-CN" sz="1950" kern="0" spc="5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95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</a:t>
            </a:r>
            <a:r>
              <a:rPr lang="en-US" altLang="zh-CN" sz="1950" kern="0" spc="2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(Floating).</a:t>
            </a:r>
          </a:p>
        </p:txBody>
      </p:sp>
    </p:spTree>
    <p:extLst>
      <p:ext uri="{4A480925-86B9-4DC1-7DD0-30DCAEC0D1C9}"/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92F7E51E-054E-442E-9DB0-FDB53070CDA3"/>
          <p:cNvPicPr>
            <a:picLocks noChangeAspect="1"/>
          </p:cNvPicPr>
          <p:nvPr/>
        </p:nvPicPr>
        <p:blipFill>
          <a:blip r:embed="rId2" cstate="print">
            <a:extLst>
              <a:ext uri="{792EDD03-E32F-42DA-041A-506571E839C3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A33F6A2D-1A37-4D6D-F339-0BCC13AF1716}"/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D6538BDB-A8A8-46DE-5540-D62D6DC40C4A"/>
          <p:cNvPicPr>
            <a:picLocks noChangeAspect="1"/>
          </p:cNvPicPr>
          <p:nvPr/>
        </p:nvPicPr>
        <p:blipFill>
          <a:blip r:embed="rId2" cstate="print">
            <a:extLst>
              <a:ext uri="{A39FF4A7-0874-420B-1519-373EF909F308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9" name="5949C367-7BD8-40D1-47F5-62F911A7FA87"/>
          <p:cNvPicPr>
            <a:picLocks noChangeAspect="1"/>
          </p:cNvPicPr>
          <p:nvPr/>
        </p:nvPicPr>
        <p:blipFill>
          <a:blip r:embed="rId3" cstate="print">
            <a:extLst>
              <a:ext uri="{736B2A00-45B0-4423-A707-869347106434}"/>
            </a:extLst>
          </a:blip>
          <a:stretch>
            <a:fillRect/>
          </a:stretch>
        </p:blipFill>
        <p:spPr>
          <a:xfrm>
            <a:off x="1645285" y="3133725"/>
            <a:ext cx="7915275" cy="504825"/>
          </a:xfrm>
          <a:prstGeom prst="rect">
            <a:avLst/>
          </a:prstGeom>
        </p:spPr>
      </p:pic>
      <p:pic>
        <p:nvPicPr>
          <p:cNvPr id="150" name="2910385E-5738-4660-3B99-15952340662C"/>
          <p:cNvPicPr>
            <a:picLocks noChangeAspect="1"/>
          </p:cNvPicPr>
          <p:nvPr/>
        </p:nvPicPr>
        <p:blipFill>
          <a:blip r:embed="rId4" cstate="print">
            <a:extLst>
              <a:ext uri="{BFCE528E-7150-4352-2173-FFB02AD415A6}"/>
            </a:extLst>
          </a:blip>
          <a:stretch>
            <a:fillRect/>
          </a:stretch>
        </p:blipFill>
        <p:spPr>
          <a:xfrm>
            <a:off x="1645285" y="2752725"/>
            <a:ext cx="8934450" cy="504825"/>
          </a:xfrm>
          <a:prstGeom prst="rect">
            <a:avLst/>
          </a:prstGeom>
        </p:spPr>
      </p:pic>
      <p:sp>
        <p:nvSpPr>
          <p:cNvPr id="151" name="TextBox151"/>
          <p:cNvSpPr txBox="1"/>
          <p:nvPr/>
        </p:nvSpPr>
        <p:spPr>
          <a:xfrm>
            <a:off x="1651462" y="838656"/>
            <a:ext cx="9029700" cy="5143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6405" marR="0" indent="0" eaLnBrk="0">
              <a:lnSpc>
                <a:spcPct val="87000"/>
              </a:lnSpc>
            </a:pP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Tighter</a:t>
            </a:r>
            <a:r>
              <a:rPr lang="en-US" altLang="zh-CN" sz="2800" kern="0" spc="2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</a:t>
            </a:r>
            <a:r>
              <a:rPr lang="en-US" altLang="zh-CN" sz="280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monetary</a:t>
            </a:r>
            <a:r>
              <a:rPr lang="en-US" altLang="zh-CN" sz="280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policy</a:t>
            </a:r>
            <a:r>
              <a:rPr lang="en-US" altLang="zh-CN" sz="280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280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contractionary</a:t>
            </a:r>
            <a:r>
              <a:rPr lang="en-US" altLang="zh-CN" sz="280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for</a:t>
            </a:r>
            <a:r>
              <a:rPr lang="en-US" altLang="zh-CN" sz="280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EMs.</a:t>
            </a:r>
          </a:p>
          <a:p>
            <a:pPr marL="0" marR="0" indent="0" eaLnBrk="0">
              <a:lnSpc>
                <a:spcPct val="87000"/>
              </a:lnSpc>
              <a:spcBef>
                <a:spcPts val="5247"/>
              </a:spcBef>
            </a:pPr>
            <a:r>
              <a:rPr lang="en-US" altLang="zh-CN" sz="28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When</a:t>
            </a:r>
            <a:r>
              <a:rPr lang="en-US" altLang="zh-CN" sz="28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80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</a:t>
            </a:r>
            <a:r>
              <a:rPr lang="en-US" altLang="zh-CN" sz="280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tightens,</a:t>
            </a:r>
            <a:r>
              <a:rPr lang="en-US" altLang="zh-CN" sz="280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most</a:t>
            </a:r>
            <a:r>
              <a:rPr lang="en-US" altLang="zh-CN" sz="280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EMs</a:t>
            </a:r>
            <a:r>
              <a:rPr lang="en-US" altLang="zh-CN" sz="280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respond</a:t>
            </a:r>
            <a:r>
              <a:rPr lang="en-US" altLang="zh-CN" sz="280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</a:t>
            </a:r>
            <a:r>
              <a:rPr lang="en-US" altLang="zh-CN" sz="280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raising</a:t>
            </a:r>
            <a:r>
              <a:rPr lang="en-US" altLang="zh-CN" sz="280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rates.</a:t>
            </a:r>
          </a:p>
          <a:p>
            <a:pPr marL="4626" marR="216005" indent="-4626" eaLnBrk="0">
              <a:lnSpc>
                <a:spcPct val="90000"/>
              </a:lnSpc>
              <a:spcBef>
                <a:spcPts val="5246"/>
              </a:spcBef>
            </a:pPr>
            <a:r>
              <a:rPr lang="en-US" altLang="zh-CN" sz="280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Why?</a:t>
            </a:r>
            <a:r>
              <a:rPr lang="en-US" altLang="zh-CN" sz="280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2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Some</a:t>
            </a:r>
            <a:r>
              <a:rPr lang="en-US" altLang="zh-CN" sz="280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tighten</a:t>
            </a:r>
            <a:r>
              <a:rPr lang="en-US" altLang="zh-CN" sz="280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2800" kern="0" spc="2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prevent</a:t>
            </a:r>
            <a:r>
              <a:rPr lang="en-US" altLang="zh-CN" sz="28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capital</a:t>
            </a:r>
            <a:r>
              <a:rPr lang="en-US" altLang="zh-CN" sz="280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outflows,</a:t>
            </a:r>
            <a:r>
              <a:rPr lang="en-US" altLang="zh-CN" sz="280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others</a:t>
            </a:r>
            <a:r>
              <a:rPr lang="en-US" altLang="zh-CN" sz="280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28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0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offset</a:t>
            </a:r>
            <a:r>
              <a:rPr lang="en-US" altLang="zh-CN" sz="280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80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inflation</a:t>
            </a:r>
            <a:r>
              <a:rPr lang="en-US" altLang="zh-CN" sz="2800" kern="0" spc="4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9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caused</a:t>
            </a:r>
            <a:r>
              <a:rPr lang="en-US" altLang="zh-CN" sz="280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</a:t>
            </a:r>
            <a:r>
              <a:rPr lang="en-US" altLang="zh-CN" sz="280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currency</a:t>
            </a:r>
            <a:r>
              <a:rPr lang="en-US" altLang="zh-CN" sz="28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depreciation.</a:t>
            </a:r>
          </a:p>
          <a:p>
            <a:pPr marL="8541" marR="1210260" indent="0" eaLnBrk="0">
              <a:lnSpc>
                <a:spcPct val="90000"/>
              </a:lnSpc>
              <a:spcBef>
                <a:spcPts val="2961"/>
              </a:spcBef>
            </a:pPr>
            <a:r>
              <a:rPr lang="en-US" altLang="zh-CN" sz="2800" kern="0" spc="-2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Some</a:t>
            </a:r>
            <a:r>
              <a:rPr lang="en-US" altLang="zh-CN" sz="280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</a:t>
            </a:r>
            <a:r>
              <a:rPr lang="en-US" altLang="zh-CN" sz="280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with</a:t>
            </a:r>
            <a:r>
              <a:rPr lang="en-US" altLang="zh-CN" sz="2800" kern="0" spc="5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managed</a:t>
            </a:r>
            <a:r>
              <a:rPr lang="en-US" altLang="zh-CN" sz="280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0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ERs</a:t>
            </a:r>
            <a:r>
              <a:rPr lang="en-US" altLang="zh-CN" sz="280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prefer</a:t>
            </a:r>
            <a:r>
              <a:rPr lang="en-US" altLang="zh-CN" sz="280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2800" kern="0" spc="2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2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use</a:t>
            </a:r>
            <a:r>
              <a:rPr lang="en-US" altLang="zh-CN" sz="2800" kern="0" spc="3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FX</a:t>
            </a:r>
            <a:r>
              <a:rPr lang="en-US" altLang="zh-CN" sz="2800" kern="0" spc="2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interventions</a:t>
            </a:r>
            <a:r>
              <a:rPr lang="en-US" altLang="zh-CN" sz="280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rather</a:t>
            </a:r>
            <a:r>
              <a:rPr lang="en-US" altLang="zh-CN" sz="280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than</a:t>
            </a:r>
            <a:r>
              <a:rPr lang="en-US" altLang="zh-CN" sz="280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follow</a:t>
            </a:r>
            <a:r>
              <a:rPr lang="en-US" altLang="zh-CN" sz="280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80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Fed.</a:t>
            </a:r>
          </a:p>
          <a:p>
            <a:pPr marL="5338" marR="1210260" indent="0" eaLnBrk="0">
              <a:lnSpc>
                <a:spcPct val="90000"/>
              </a:lnSpc>
              <a:spcBef>
                <a:spcPts val="4009"/>
              </a:spcBef>
            </a:pPr>
            <a:r>
              <a:rPr lang="en-US" altLang="zh-CN" sz="2800" kern="0" spc="-2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</a:t>
            </a:r>
            <a:r>
              <a:rPr lang="en-US" altLang="zh-CN" sz="280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monetary</a:t>
            </a:r>
            <a:r>
              <a:rPr lang="en-US" altLang="zh-CN" sz="280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tightening</a:t>
            </a:r>
            <a:r>
              <a:rPr lang="en-US" altLang="zh-CN" sz="28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has</a:t>
            </a:r>
            <a:r>
              <a:rPr lang="en-US" altLang="zh-CN" sz="280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stronger</a:t>
            </a:r>
            <a:r>
              <a:rPr lang="en-US" altLang="zh-CN" sz="280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effects</a:t>
            </a:r>
            <a:r>
              <a:rPr lang="en-US" altLang="zh-CN" sz="280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than</a:t>
            </a:r>
            <a:r>
              <a:rPr lang="en-US" altLang="zh-CN" sz="280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2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28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monetary</a:t>
            </a:r>
            <a:r>
              <a:rPr lang="en-US" altLang="zh-CN" sz="280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easing.</a:t>
            </a:r>
          </a:p>
        </p:txBody>
      </p:sp>
      <p:pic>
        <p:nvPicPr>
          <p:cNvPr id="152" name="689D1151-C966-43B7-73F8-E566CFC05BD4"/>
          <p:cNvPicPr>
            <a:picLocks noChangeAspect="1"/>
          </p:cNvPicPr>
          <p:nvPr/>
        </p:nvPicPr>
        <p:blipFill>
          <a:blip r:embed="rId5" cstate="print">
            <a:extLst>
              <a:ext uri="{55FA29E4-5414-4700-3EB0-CC9E711280B0}"/>
            </a:extLst>
          </a:blip>
          <a:stretch>
            <a:fillRect/>
          </a:stretch>
        </p:blipFill>
        <p:spPr>
          <a:xfrm>
            <a:off x="1181608" y="714375"/>
            <a:ext cx="419100" cy="514350"/>
          </a:xfrm>
          <a:prstGeom prst="rect">
            <a:avLst/>
          </a:prstGeom>
        </p:spPr>
      </p:pic>
      <p:pic>
        <p:nvPicPr>
          <p:cNvPr id="153" name="F47487C5-B874-4AB1-C53D-A269897012C1"/>
          <p:cNvPicPr>
            <a:picLocks noChangeAspect="1"/>
          </p:cNvPicPr>
          <p:nvPr/>
        </p:nvPicPr>
        <p:blipFill>
          <a:blip r:embed="rId6" cstate="print">
            <a:extLst>
              <a:ext uri="{C46A69AC-993C-43DD-5DC3-D1B15809ABC0}"/>
            </a:extLst>
          </a:blip>
          <a:stretch>
            <a:fillRect/>
          </a:stretch>
        </p:blipFill>
        <p:spPr>
          <a:xfrm>
            <a:off x="1181608" y="1733550"/>
            <a:ext cx="419100" cy="523875"/>
          </a:xfrm>
          <a:prstGeom prst="rect">
            <a:avLst/>
          </a:prstGeom>
        </p:spPr>
      </p:pic>
      <p:pic>
        <p:nvPicPr>
          <p:cNvPr id="154" name="42C4114A-7974-4747-2A31-50BC010745A5"/>
          <p:cNvPicPr>
            <a:picLocks noChangeAspect="1"/>
          </p:cNvPicPr>
          <p:nvPr/>
        </p:nvPicPr>
        <p:blipFill>
          <a:blip r:embed="rId7" cstate="print">
            <a:extLst>
              <a:ext uri="{F0E6CF17-83CB-4379-CD0C-90530B14389F}"/>
            </a:extLst>
          </a:blip>
          <a:stretch>
            <a:fillRect/>
          </a:stretch>
        </p:blipFill>
        <p:spPr>
          <a:xfrm>
            <a:off x="1181608" y="2762250"/>
            <a:ext cx="419100" cy="514350"/>
          </a:xfrm>
          <a:prstGeom prst="rect">
            <a:avLst/>
          </a:prstGeom>
        </p:spPr>
      </p:pic>
      <p:pic>
        <p:nvPicPr>
          <p:cNvPr id="155" name="1C19979C-5A1F-435A-83BE-6ABB44453C35"/>
          <p:cNvPicPr>
            <a:picLocks noChangeAspect="1"/>
          </p:cNvPicPr>
          <p:nvPr/>
        </p:nvPicPr>
        <p:blipFill>
          <a:blip r:embed="rId8" cstate="print">
            <a:extLst>
              <a:ext uri="{7FDC397E-623D-499F-8240-E68551D9FDAD}"/>
            </a:extLst>
          </a:blip>
          <a:stretch>
            <a:fillRect/>
          </a:stretch>
        </p:blipFill>
        <p:spPr>
          <a:xfrm>
            <a:off x="1181608" y="3886200"/>
            <a:ext cx="419100" cy="523875"/>
          </a:xfrm>
          <a:prstGeom prst="rect">
            <a:avLst/>
          </a:prstGeom>
        </p:spPr>
      </p:pic>
      <p:pic>
        <p:nvPicPr>
          <p:cNvPr id="156" name="4C416407-E4DE-4167-B698-25EC5D02362C"/>
          <p:cNvPicPr>
            <a:picLocks noChangeAspect="1"/>
          </p:cNvPicPr>
          <p:nvPr/>
        </p:nvPicPr>
        <p:blipFill>
          <a:blip r:embed="rId9" cstate="print">
            <a:extLst>
              <a:ext uri="{CB2F588B-2C47-4262-2E49-C6C44254EE53}"/>
            </a:extLst>
          </a:blip>
          <a:stretch>
            <a:fillRect/>
          </a:stretch>
        </p:blipFill>
        <p:spPr>
          <a:xfrm>
            <a:off x="1181608" y="5133975"/>
            <a:ext cx="419100" cy="514350"/>
          </a:xfrm>
          <a:prstGeom prst="rect">
            <a:avLst/>
          </a:prstGeom>
        </p:spPr>
      </p:pic>
      <p:pic>
        <p:nvPicPr>
          <p:cNvPr id="157" name="6E01D665-20AB-44C2-8041-940D7C4F62E6"/>
          <p:cNvPicPr>
            <a:picLocks noChangeAspect="1"/>
          </p:cNvPicPr>
          <p:nvPr/>
        </p:nvPicPr>
        <p:blipFill>
          <a:blip r:embed="rId10" cstate="print">
            <a:extLst>
              <a:ext uri="{344BCCDF-7C05-491E-C02D-5F1AC6FB295C}"/>
            </a:extLst>
          </a:blip>
          <a:stretch>
            <a:fillRect/>
          </a:stretch>
        </p:blipFill>
        <p:spPr>
          <a:xfrm>
            <a:off x="0" y="6686550"/>
            <a:ext cx="12192000" cy="171450"/>
          </a:xfrm>
          <a:prstGeom prst="rect">
            <a:avLst/>
          </a:prstGeom>
        </p:spPr>
      </p:pic>
    </p:spTree>
    <p:extLst>
      <p:ext uri="{163AC3E4-76A4-48EE-E347-17324EC0DC4E}"/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DB73C690-4D1F-49D0-2642-7F5A43274BA8"/>
          <p:cNvPicPr>
            <a:picLocks noChangeAspect="1"/>
          </p:cNvPicPr>
          <p:nvPr/>
        </p:nvPicPr>
        <p:blipFill>
          <a:blip r:embed="rId2" cstate="print">
            <a:extLst>
              <a:ext uri="{DB017599-8DDB-44BA-C1F9-835BA1855B5D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9" name="5BFAD4C4-F462-4AF2-BDC6-20CFA611F6B4"/>
          <p:cNvPicPr>
            <a:picLocks noChangeAspect="1"/>
          </p:cNvPicPr>
          <p:nvPr/>
        </p:nvPicPr>
        <p:blipFill>
          <a:blip r:embed="rId3" cstate="print">
            <a:extLst>
              <a:ext uri="{D6838BCE-1E73-4338-8851-F2C713B92C26}"/>
            </a:extLst>
          </a:blip>
          <a:stretch>
            <a:fillRect/>
          </a:stretch>
        </p:blipFill>
        <p:spPr>
          <a:xfrm>
            <a:off x="1341882" y="4295775"/>
            <a:ext cx="9639300" cy="1619250"/>
          </a:xfrm>
          <a:prstGeom prst="rect">
            <a:avLst/>
          </a:prstGeom>
        </p:spPr>
      </p:pic>
      <p:pic>
        <p:nvPicPr>
          <p:cNvPr id="160" name="54614FCD-0EA7-445F-571A-6DA8957FBF79"/>
          <p:cNvPicPr>
            <a:picLocks noChangeAspect="1"/>
          </p:cNvPicPr>
          <p:nvPr/>
        </p:nvPicPr>
        <p:blipFill>
          <a:blip r:embed="rId4" cstate="print">
            <a:extLst>
              <a:ext uri="{BFC93F42-AAD9-4169-7DF2-7747C2840406}"/>
            </a:extLst>
          </a:blip>
          <a:stretch>
            <a:fillRect/>
          </a:stretch>
        </p:blipFill>
        <p:spPr>
          <a:xfrm>
            <a:off x="1341882" y="2390775"/>
            <a:ext cx="9639300" cy="1628775"/>
          </a:xfrm>
          <a:prstGeom prst="rect">
            <a:avLst/>
          </a:prstGeom>
        </p:spPr>
      </p:pic>
      <p:pic>
        <p:nvPicPr>
          <p:cNvPr id="161" name="C90D6FCF-1EB5-40A6-25C9-FB32549847BE"/>
          <p:cNvPicPr>
            <a:picLocks noChangeAspect="1"/>
          </p:cNvPicPr>
          <p:nvPr/>
        </p:nvPicPr>
        <p:blipFill>
          <a:blip r:embed="rId5" cstate="print">
            <a:extLst>
              <a:ext uri="{B5EA0072-20C1-4B37-BE05-F7BC69F6D0D1}"/>
            </a:extLst>
          </a:blip>
          <a:stretch>
            <a:fillRect/>
          </a:stretch>
        </p:blipFill>
        <p:spPr>
          <a:xfrm>
            <a:off x="1341882" y="723900"/>
            <a:ext cx="9639300" cy="1362075"/>
          </a:xfrm>
          <a:prstGeom prst="rect">
            <a:avLst/>
          </a:prstGeom>
        </p:spPr>
      </p:pic>
      <p:sp>
        <p:nvSpPr>
          <p:cNvPr id="162" name="TextBox162"/>
          <p:cNvSpPr txBox="1"/>
          <p:nvPr/>
        </p:nvSpPr>
        <p:spPr>
          <a:xfrm>
            <a:off x="1524668" y="871423"/>
            <a:ext cx="8991600" cy="1041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73000"/>
              </a:lnSpc>
            </a:pP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‘‘When</a:t>
            </a:r>
            <a:r>
              <a:rPr lang="en-US" altLang="zh-CN" sz="2400" kern="0" spc="3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24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there</a:t>
            </a:r>
            <a:r>
              <a:rPr lang="en-US" altLang="zh-CN" sz="240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240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240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raising</a:t>
            </a:r>
            <a:r>
              <a:rPr lang="en-US" altLang="zh-CN" sz="240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cycle</a:t>
            </a:r>
            <a:r>
              <a:rPr lang="en-US" altLang="zh-CN" sz="240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2400" kern="0" spc="2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40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US,</a:t>
            </a:r>
            <a:r>
              <a:rPr lang="en-US" altLang="zh-CN" sz="240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we</a:t>
            </a:r>
            <a:r>
              <a:rPr lang="en-US" altLang="zh-CN" sz="240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</a:t>
            </a:r>
            <a:r>
              <a:rPr lang="en-US" altLang="zh-CN" sz="2400" kern="0" spc="2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only</a:t>
            </a:r>
            <a:r>
              <a:rPr lang="en-US" altLang="zh-CN" sz="240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8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raise</a:t>
            </a:r>
            <a:r>
              <a:rPr lang="en-US" altLang="zh-CN" sz="2400" kern="0" spc="82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synchronously,</a:t>
            </a:r>
            <a:r>
              <a:rPr lang="en-US" altLang="zh-CN" sz="240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but</a:t>
            </a:r>
            <a:r>
              <a:rPr lang="en-US" altLang="zh-CN" sz="2400" kern="0" spc="3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we</a:t>
            </a:r>
            <a:r>
              <a:rPr lang="en-US" altLang="zh-CN" sz="240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8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raise</a:t>
            </a:r>
            <a:r>
              <a:rPr lang="en-US" altLang="zh-CN" sz="240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240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little</a:t>
            </a:r>
            <a:r>
              <a:rPr lang="en-US" altLang="zh-CN" sz="2400" kern="0" spc="7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more,</a:t>
            </a:r>
            <a:r>
              <a:rPr lang="en-US" altLang="zh-CN" sz="240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6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because</a:t>
            </a:r>
            <a:r>
              <a:rPr lang="en-US" altLang="zh-CN" sz="240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we</a:t>
            </a:r>
            <a:r>
              <a:rPr lang="en-US" altLang="zh-CN" sz="240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need</a:t>
            </a:r>
            <a:r>
              <a:rPr lang="en-US" altLang="zh-CN" sz="240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240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make</a:t>
            </a:r>
            <a:r>
              <a:rPr lang="en-US" altLang="zh-CN" sz="2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our</a:t>
            </a:r>
            <a:r>
              <a:rPr lang="en-US" altLang="zh-CN" sz="240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currency</a:t>
            </a:r>
            <a:r>
              <a:rPr lang="en-US" altLang="zh-CN" sz="240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more</a:t>
            </a:r>
            <a:r>
              <a:rPr lang="en-US" altLang="zh-CN" sz="240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attractive’’</a:t>
            </a:r>
            <a:r>
              <a:rPr lang="en-US" altLang="zh-CN" sz="2400" kern="0" spc="74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9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–</a:t>
            </a:r>
            <a:r>
              <a:rPr lang="en-US" altLang="zh-CN" sz="1950" kern="0" spc="20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EMCB</a:t>
            </a:r>
            <a:r>
              <a:rPr lang="en-US" altLang="zh-CN" sz="1950" kern="0" spc="5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95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9</a:t>
            </a:r>
            <a:r>
              <a:rPr lang="en-US" altLang="zh-CN" sz="1950" kern="0" spc="2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(Floating).</a:t>
            </a:r>
          </a:p>
        </p:txBody>
      </p:sp>
      <p:pic>
        <p:nvPicPr>
          <p:cNvPr id="163" name="59DCAD2A-7433-458D-E7D4-AB7989322028"/>
          <p:cNvPicPr>
            <a:picLocks noChangeAspect="1"/>
          </p:cNvPicPr>
          <p:nvPr/>
        </p:nvPicPr>
        <p:blipFill>
          <a:blip r:embed="rId6" cstate="print">
            <a:extLst>
              <a:ext uri="{4EF879F8-862E-4AE0-4CF8-58D20755E197}"/>
            </a:extLst>
          </a:blip>
          <a:stretch>
            <a:fillRect/>
          </a:stretch>
        </p:blipFill>
        <p:spPr>
          <a:xfrm>
            <a:off x="0" y="6686550"/>
            <a:ext cx="12192000" cy="171450"/>
          </a:xfrm>
          <a:prstGeom prst="rect">
            <a:avLst/>
          </a:prstGeom>
        </p:spPr>
      </p:pic>
      <p:sp>
        <p:nvSpPr>
          <p:cNvPr id="164" name="TextBox164"/>
          <p:cNvSpPr txBox="1"/>
          <p:nvPr/>
        </p:nvSpPr>
        <p:spPr>
          <a:xfrm>
            <a:off x="1524660" y="4400245"/>
            <a:ext cx="9321800" cy="1041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73000"/>
              </a:lnSpc>
            </a:pP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‘‘We</a:t>
            </a:r>
            <a:r>
              <a:rPr lang="en-US" altLang="zh-CN" sz="2400" kern="0" spc="8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don't</a:t>
            </a:r>
            <a:r>
              <a:rPr lang="en-US" altLang="zh-CN" sz="2400" kern="0" spc="4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follow</a:t>
            </a:r>
            <a:r>
              <a:rPr lang="en-US" altLang="zh-CN" sz="240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40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Fed</a:t>
            </a:r>
            <a:r>
              <a:rPr lang="en-US" altLang="zh-CN" sz="240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these</a:t>
            </a:r>
            <a:r>
              <a:rPr lang="en-US" altLang="zh-CN" sz="240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days.</a:t>
            </a:r>
            <a:r>
              <a:rPr lang="en-US" altLang="zh-CN" sz="240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During</a:t>
            </a:r>
            <a:r>
              <a:rPr lang="en-US" altLang="zh-CN" sz="2400" kern="0" spc="3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40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GFC</a:t>
            </a:r>
            <a:r>
              <a:rPr lang="en-US" altLang="zh-CN" sz="240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we</a:t>
            </a:r>
            <a:r>
              <a:rPr lang="en-US" altLang="zh-CN" sz="240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lowered</a:t>
            </a:r>
            <a:r>
              <a:rPr lang="en-US" altLang="zh-CN" sz="2400" kern="0" spc="28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8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rates</a:t>
            </a:r>
            <a:r>
              <a:rPr lang="en-US" altLang="zh-CN" sz="24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6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because</a:t>
            </a:r>
            <a:r>
              <a:rPr lang="en-US" altLang="zh-CN" sz="240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240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40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9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economic</a:t>
            </a:r>
            <a:r>
              <a:rPr lang="en-US" altLang="zh-CN" sz="240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contraction,</a:t>
            </a:r>
            <a:r>
              <a:rPr lang="en-US" altLang="zh-CN" sz="240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240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6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because</a:t>
            </a:r>
            <a:r>
              <a:rPr lang="en-US" altLang="zh-CN" sz="240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inflation</a:t>
            </a:r>
            <a:r>
              <a:rPr lang="en-US" altLang="zh-CN" sz="2400" kern="0" spc="5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went</a:t>
            </a:r>
            <a:r>
              <a:rPr lang="en-US" altLang="zh-CN" sz="2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down,</a:t>
            </a:r>
            <a:r>
              <a:rPr lang="en-US" altLang="zh-CN" sz="240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</a:t>
            </a:r>
            <a:r>
              <a:rPr lang="en-US" altLang="zh-CN" sz="2400" kern="0" spc="2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6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because</a:t>
            </a:r>
            <a:r>
              <a:rPr lang="en-US" altLang="zh-CN" sz="240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we</a:t>
            </a:r>
            <a:r>
              <a:rPr lang="en-US" altLang="zh-CN" sz="240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were</a:t>
            </a:r>
            <a:r>
              <a:rPr lang="en-US" altLang="zh-CN" sz="240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following</a:t>
            </a:r>
            <a:r>
              <a:rPr lang="en-US" altLang="zh-CN" sz="240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40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US’’</a:t>
            </a:r>
            <a:r>
              <a:rPr lang="en-US" altLang="zh-CN" sz="2400" kern="0" spc="12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9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–</a:t>
            </a:r>
            <a:r>
              <a:rPr lang="en-US" altLang="zh-CN" sz="1950" kern="0" spc="21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EMCB</a:t>
            </a:r>
            <a:r>
              <a:rPr lang="en-US" altLang="zh-CN" sz="1950" kern="0" spc="6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950" kern="0" spc="-1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11</a:t>
            </a:r>
            <a:r>
              <a:rPr lang="en-US" altLang="zh-CN" sz="1950" kern="0" spc="2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(Floating).</a:t>
            </a:r>
          </a:p>
        </p:txBody>
      </p:sp>
      <p:sp>
        <p:nvSpPr>
          <p:cNvPr id="165" name="TextBox165"/>
          <p:cNvSpPr txBox="1"/>
          <p:nvPr/>
        </p:nvSpPr>
        <p:spPr>
          <a:xfrm>
            <a:off x="1524660" y="2514041"/>
            <a:ext cx="9296400" cy="1041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73000"/>
              </a:lnSpc>
            </a:pPr>
            <a:r>
              <a:rPr lang="en-US" altLang="zh-CN" sz="2400" kern="0" spc="-2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‘‘In</a:t>
            </a:r>
            <a:r>
              <a:rPr lang="en-US" altLang="zh-CN" sz="24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vestors</a:t>
            </a:r>
            <a:r>
              <a:rPr lang="en-US" altLang="zh-CN" sz="240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will</a:t>
            </a:r>
            <a:r>
              <a:rPr lang="en-US" altLang="zh-CN" sz="2400" kern="0" spc="5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immediately</a:t>
            </a:r>
            <a:r>
              <a:rPr lang="en-US" altLang="zh-CN" sz="240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pull</a:t>
            </a:r>
            <a:r>
              <a:rPr lang="en-US" altLang="zh-CN" sz="2400" kern="0" spc="3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their</a:t>
            </a:r>
            <a:r>
              <a:rPr lang="en-US" altLang="zh-CN" sz="2400" kern="0" spc="4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funds</a:t>
            </a:r>
            <a:r>
              <a:rPr lang="en-US" altLang="zh-CN" sz="240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back</a:t>
            </a:r>
            <a:r>
              <a:rPr lang="en-US" altLang="zh-CN" sz="240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2400" kern="0" spc="2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40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US,</a:t>
            </a:r>
            <a:r>
              <a:rPr lang="en-US" altLang="zh-CN" sz="240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240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that</a:t>
            </a:r>
            <a:r>
              <a:rPr lang="en-US" altLang="zh-CN" sz="2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pressures</a:t>
            </a:r>
            <a:r>
              <a:rPr lang="en-US" altLang="zh-CN" sz="240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our</a:t>
            </a:r>
            <a:r>
              <a:rPr lang="en-US" altLang="zh-CN" sz="240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exchange</a:t>
            </a:r>
            <a:r>
              <a:rPr lang="en-US" altLang="zh-CN" sz="240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rate.</a:t>
            </a:r>
            <a:r>
              <a:rPr lang="en-US" altLang="zh-CN" sz="240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Then</a:t>
            </a:r>
            <a:r>
              <a:rPr lang="en-US" altLang="zh-CN" sz="240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you</a:t>
            </a:r>
            <a:r>
              <a:rPr lang="en-US" altLang="zh-CN" sz="240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have</a:t>
            </a:r>
            <a:r>
              <a:rPr lang="en-US" altLang="zh-CN" sz="240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2400" kern="0" spc="2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8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raise</a:t>
            </a:r>
            <a:r>
              <a:rPr lang="en-US" altLang="zh-CN" sz="240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your</a:t>
            </a:r>
            <a:r>
              <a:rPr lang="en-US" altLang="zh-CN" sz="240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own</a:t>
            </a:r>
            <a:r>
              <a:rPr lang="en-US" altLang="zh-CN" sz="240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rates</a:t>
            </a:r>
            <a:r>
              <a:rPr lang="en-US" altLang="zh-CN" sz="2400" kern="0" spc="13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higher</a:t>
            </a:r>
            <a:r>
              <a:rPr lang="en-US" altLang="zh-CN" sz="240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than</a:t>
            </a:r>
            <a:r>
              <a:rPr lang="en-US" altLang="zh-CN" sz="2400" kern="0" spc="1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what</a:t>
            </a:r>
            <a:r>
              <a:rPr lang="en-US" altLang="zh-CN" sz="2400" kern="0" spc="2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40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</a:t>
            </a:r>
            <a:r>
              <a:rPr lang="en-US" altLang="zh-CN" sz="240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has</a:t>
            </a:r>
            <a:r>
              <a:rPr lang="en-US" altLang="zh-CN" sz="240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5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raised’’</a:t>
            </a:r>
            <a:r>
              <a:rPr lang="en-US" altLang="zh-CN" sz="2400" kern="0" spc="5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9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–</a:t>
            </a:r>
            <a:r>
              <a:rPr lang="en-US" altLang="zh-CN" sz="1950" kern="0" spc="20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EMCB</a:t>
            </a:r>
            <a:r>
              <a:rPr lang="en-US" altLang="zh-CN" sz="1950" kern="0" spc="5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95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</a:t>
            </a:r>
            <a:r>
              <a:rPr lang="en-US" altLang="zh-CN" sz="1950" kern="0" spc="2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9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(Managed).</a:t>
            </a:r>
          </a:p>
        </p:txBody>
      </p:sp>
    </p:spTree>
    <p:extLst>
      <p:ext uri="{8626D8B1-A8D7-4774-FF00-537C5224DA54}"/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ABE650AB-649C-4F38-2AFE-E0E43BAFB0A1"/>
          <p:cNvPicPr>
            <a:picLocks noChangeAspect="1"/>
          </p:cNvPicPr>
          <p:nvPr/>
        </p:nvPicPr>
        <p:blipFill>
          <a:blip r:embed="rId2" cstate="print">
            <a:extLst>
              <a:ext uri="{5CAE88F3-3D10-453C-66E6-63361A1B3E42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67" name="71A570B3-93F0-44BB-2DB2-CC1E3E1AA75B"/>
          <p:cNvPicPr>
            <a:picLocks noChangeAspect="1"/>
          </p:cNvPicPr>
          <p:nvPr/>
        </p:nvPicPr>
        <p:blipFill>
          <a:blip r:embed="rId3" cstate="print">
            <a:extLst>
              <a:ext uri="{2B80BF54-9D7F-4348-E240-825CFA2F4015}"/>
            </a:extLst>
          </a:blip>
          <a:stretch>
            <a:fillRect/>
          </a:stretch>
        </p:blipFill>
        <p:spPr>
          <a:xfrm>
            <a:off x="1341882" y="1009650"/>
            <a:ext cx="9639300" cy="1381125"/>
          </a:xfrm>
          <a:prstGeom prst="rect">
            <a:avLst/>
          </a:prstGeom>
        </p:spPr>
      </p:pic>
      <p:sp>
        <p:nvSpPr>
          <p:cNvPr id="168" name="TextBox168"/>
          <p:cNvSpPr txBox="1"/>
          <p:nvPr/>
        </p:nvSpPr>
        <p:spPr>
          <a:xfrm>
            <a:off x="1521612" y="1221181"/>
            <a:ext cx="8851900" cy="863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0000"/>
              </a:lnSpc>
            </a:pP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‘‘We</a:t>
            </a:r>
            <a:r>
              <a:rPr lang="en-US" altLang="zh-CN" sz="2400" kern="0" spc="8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2400" kern="0" spc="-1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needed</a:t>
            </a:r>
            <a:r>
              <a:rPr lang="en-US" altLang="zh-CN" sz="240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240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view</a:t>
            </a:r>
            <a:r>
              <a:rPr lang="en-US" altLang="zh-CN" sz="240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240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what</a:t>
            </a:r>
            <a:r>
              <a:rPr lang="en-US" altLang="zh-CN" sz="2400" kern="0" spc="2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40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pass-through</a:t>
            </a:r>
            <a:r>
              <a:rPr lang="en-US" altLang="zh-CN" sz="240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240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inflation</a:t>
            </a:r>
            <a:r>
              <a:rPr lang="en-US" altLang="zh-CN" sz="2400" kern="0" spc="5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was.</a:t>
            </a:r>
            <a:r>
              <a:rPr lang="en-US" altLang="zh-CN" sz="240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We</a:t>
            </a:r>
            <a:r>
              <a:rPr lang="en-US" altLang="zh-CN" sz="2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would</a:t>
            </a:r>
            <a:r>
              <a:rPr lang="en-US" altLang="zh-CN" sz="240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respond</a:t>
            </a:r>
            <a:r>
              <a:rPr lang="en-US" altLang="zh-CN" sz="240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2400" kern="0" spc="2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that”</a:t>
            </a:r>
            <a:r>
              <a:rPr lang="en-US" altLang="zh-CN" sz="2400" kern="0" spc="80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9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–</a:t>
            </a:r>
            <a:r>
              <a:rPr lang="en-US" altLang="zh-CN" sz="1950" kern="0" spc="20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EMCB</a:t>
            </a:r>
            <a:r>
              <a:rPr lang="en-US" altLang="zh-CN" sz="1950" kern="0" spc="6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950" kern="0" spc="-1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12</a:t>
            </a:r>
            <a:r>
              <a:rPr lang="en-US" altLang="zh-CN" sz="1950" kern="0" spc="2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(Floating).</a:t>
            </a:r>
          </a:p>
        </p:txBody>
      </p:sp>
      <p:pic>
        <p:nvPicPr>
          <p:cNvPr id="169" name="C954EC21-E15A-4A73-C452-3E896E971B84"/>
          <p:cNvPicPr>
            <a:picLocks noChangeAspect="1"/>
          </p:cNvPicPr>
          <p:nvPr/>
        </p:nvPicPr>
        <p:blipFill>
          <a:blip r:embed="rId4" cstate="print">
            <a:extLst>
              <a:ext uri="{5F55BB23-B218-46EA-1A83-313AE634BA72}"/>
            </a:extLst>
          </a:blip>
          <a:stretch>
            <a:fillRect/>
          </a:stretch>
        </p:blipFill>
        <p:spPr>
          <a:xfrm>
            <a:off x="0" y="6686550"/>
            <a:ext cx="12192000" cy="171450"/>
          </a:xfrm>
          <a:prstGeom prst="rect">
            <a:avLst/>
          </a:prstGeom>
        </p:spPr>
      </p:pic>
      <p:pic>
        <p:nvPicPr>
          <p:cNvPr id="170" name="DC7D7BD9-2388-4F95-79E9-161723D193B4"/>
          <p:cNvPicPr>
            <a:picLocks noChangeAspect="1"/>
          </p:cNvPicPr>
          <p:nvPr/>
        </p:nvPicPr>
        <p:blipFill>
          <a:blip r:embed="rId5" cstate="print">
            <a:extLst>
              <a:ext uri="{78B16208-00F5-4FBB-0905-23E6E2D313A4}"/>
            </a:extLst>
          </a:blip>
          <a:stretch>
            <a:fillRect/>
          </a:stretch>
        </p:blipFill>
        <p:spPr>
          <a:xfrm>
            <a:off x="1341882" y="2828925"/>
            <a:ext cx="9639300" cy="1933575"/>
          </a:xfrm>
          <a:prstGeom prst="rect">
            <a:avLst/>
          </a:prstGeom>
        </p:spPr>
      </p:pic>
      <p:sp>
        <p:nvSpPr>
          <p:cNvPr id="171" name="TextBox171"/>
          <p:cNvSpPr txBox="1"/>
          <p:nvPr/>
        </p:nvSpPr>
        <p:spPr>
          <a:xfrm>
            <a:off x="1524660" y="3047695"/>
            <a:ext cx="8445500" cy="1409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9000"/>
              </a:lnSpc>
            </a:pP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‘‘If</a:t>
            </a:r>
            <a:r>
              <a:rPr lang="en-US" altLang="zh-CN" sz="2400" kern="0" spc="37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24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there</a:t>
            </a:r>
            <a:r>
              <a:rPr lang="en-US" altLang="zh-CN" sz="240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24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9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pressure</a:t>
            </a:r>
            <a:r>
              <a:rPr lang="en-US" altLang="zh-CN" sz="240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240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40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exchange</a:t>
            </a:r>
            <a:r>
              <a:rPr lang="en-US" altLang="zh-CN" sz="240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</a:t>
            </a:r>
            <a:r>
              <a:rPr lang="en-US" altLang="zh-CN" sz="240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240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that</a:t>
            </a:r>
            <a:r>
              <a:rPr lang="en-US" altLang="zh-CN" sz="2400" kern="0" spc="5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impacts</a:t>
            </a:r>
            <a:r>
              <a:rPr lang="en-US" altLang="zh-CN" sz="240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inflation</a:t>
            </a:r>
            <a:r>
              <a:rPr lang="en-US" altLang="zh-CN" sz="2400" kern="0" spc="3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forecast,</a:t>
            </a:r>
            <a:r>
              <a:rPr lang="en-US" altLang="zh-CN" sz="240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then</a:t>
            </a:r>
            <a:r>
              <a:rPr lang="en-US" altLang="zh-CN" sz="240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we</a:t>
            </a:r>
            <a:r>
              <a:rPr lang="en-US" altLang="zh-CN" sz="240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respond.</a:t>
            </a:r>
            <a:r>
              <a:rPr lang="en-US" altLang="zh-CN" sz="2400" kern="0" spc="3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(...)</a:t>
            </a:r>
            <a:r>
              <a:rPr lang="en-US" altLang="zh-CN" sz="2400" kern="0" spc="2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Pass-through</a:t>
            </a:r>
            <a:r>
              <a:rPr lang="en-US" altLang="zh-CN" sz="240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240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now</a:t>
            </a:r>
            <a:r>
              <a:rPr lang="en-US" altLang="zh-CN" sz="2400" kern="0" spc="2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estimated</a:t>
            </a:r>
            <a:r>
              <a:rPr lang="en-US" altLang="zh-CN" sz="240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2400" kern="0" spc="2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</a:t>
            </a:r>
            <a:r>
              <a:rPr lang="en-US" altLang="zh-CN" sz="240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9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between</a:t>
            </a:r>
            <a:r>
              <a:rPr lang="en-US" altLang="zh-CN" sz="240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0.15</a:t>
            </a:r>
            <a:r>
              <a:rPr lang="en-US" altLang="zh-CN" sz="240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240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2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0.20”</a:t>
            </a:r>
            <a:r>
              <a:rPr lang="en-US" altLang="zh-CN" sz="2400" kern="0" spc="3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9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–</a:t>
            </a:r>
            <a:r>
              <a:rPr lang="en-US" altLang="zh-CN" sz="1950" kern="0" spc="21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EMCB</a:t>
            </a:r>
            <a:r>
              <a:rPr lang="en-US" altLang="zh-CN" sz="1950" kern="0" spc="5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95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6</a:t>
            </a:r>
            <a:r>
              <a:rPr lang="en-US" altLang="zh-CN" sz="1950" kern="0" spc="2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9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(Managed).</a:t>
            </a:r>
          </a:p>
        </p:txBody>
      </p:sp>
    </p:spTree>
    <p:extLst>
      <p:ext uri="{8E413CB6-6863-4B2A-CAC4-F64B222B6BEA}"/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AE4ACB96-0B20-4FBA-2D88-804F2DE7F350"/>
          <p:cNvPicPr>
            <a:picLocks noChangeAspect="1"/>
          </p:cNvPicPr>
          <p:nvPr/>
        </p:nvPicPr>
        <p:blipFill>
          <a:blip r:embed="rId2" cstate="print">
            <a:extLst>
              <a:ext uri="{F9EDD679-FA31-4AF8-EE19-FB40CBBCDC25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3" name="TextBox173"/>
          <p:cNvSpPr txBox="1"/>
          <p:nvPr/>
        </p:nvSpPr>
        <p:spPr>
          <a:xfrm>
            <a:off x="2748382" y="1887574"/>
            <a:ext cx="6705600" cy="2324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293990" eaLnBrk="0">
              <a:lnSpc>
                <a:spcPct val="102000"/>
              </a:lnSpc>
            </a:pPr>
            <a:r>
              <a:rPr lang="en-US" altLang="zh-CN" sz="3600" kern="0" spc="-1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How</a:t>
            </a:r>
            <a:r>
              <a:rPr lang="en-US" altLang="zh-CN" sz="360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2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do</a:t>
            </a:r>
            <a:r>
              <a:rPr lang="en-US" altLang="zh-CN" sz="3600" kern="0" spc="3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Central</a:t>
            </a:r>
            <a:r>
              <a:rPr lang="en-US" altLang="zh-CN" sz="3600" kern="0" spc="2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1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360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16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respond</a:t>
            </a:r>
            <a:r>
              <a:rPr lang="en-US" altLang="zh-CN" sz="3600" kern="0" spc="13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360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3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3600" kern="0" spc="2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2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change</a:t>
            </a:r>
            <a:r>
              <a:rPr lang="en-US" altLang="zh-CN" sz="360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3600" kern="0" spc="3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2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</a:t>
            </a:r>
            <a:r>
              <a:rPr lang="en-US" altLang="zh-CN" sz="3600" kern="0" spc="2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10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rates,</a:t>
            </a:r>
            <a:r>
              <a:rPr lang="en-US" altLang="zh-CN" sz="3600" kern="0" spc="4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i="1" kern="0" spc="-1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3600" i="1" kern="0" spc="2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i="1" kern="0" spc="-2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why</a:t>
            </a:r>
            <a:r>
              <a:rPr lang="en-US" altLang="zh-CN" sz="3600" kern="0" spc="-2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?</a:t>
            </a:r>
          </a:p>
          <a:p>
            <a:pPr marL="579730" marR="0" indent="0" eaLnBrk="0">
              <a:lnSpc>
                <a:spcPct val="87000"/>
              </a:lnSpc>
              <a:spcBef>
                <a:spcPts val="6222"/>
              </a:spcBef>
            </a:pPr>
            <a:r>
              <a:rPr lang="en-US" altLang="zh-CN" sz="3600" kern="0" spc="-10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Impulse</a:t>
            </a:r>
            <a:r>
              <a:rPr lang="en-US" altLang="zh-CN" sz="360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2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Response</a:t>
            </a:r>
            <a:r>
              <a:rPr lang="en-US" altLang="zh-CN" sz="3600" kern="0" spc="2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60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Functions</a:t>
            </a:r>
          </a:p>
        </p:txBody>
      </p:sp>
      <p:pic>
        <p:nvPicPr>
          <p:cNvPr id="174" name="18C1E3C3-026B-46C9-B8F4-98E566E3A3EA"/>
          <p:cNvPicPr>
            <a:picLocks noChangeAspect="1"/>
          </p:cNvPicPr>
          <p:nvPr/>
        </p:nvPicPr>
        <p:blipFill>
          <a:blip r:embed="rId3" cstate="print">
            <a:extLst>
              <a:ext uri="{F6322F48-4639-4878-9C45-824CF227C20A}"/>
            </a:extLst>
          </a:blip>
          <a:stretch>
            <a:fillRect/>
          </a:stretch>
        </p:blipFill>
        <p:spPr>
          <a:xfrm>
            <a:off x="0" y="6686550"/>
            <a:ext cx="12192000" cy="171450"/>
          </a:xfrm>
          <a:prstGeom prst="rect">
            <a:avLst/>
          </a:prstGeom>
        </p:spPr>
      </p:pic>
    </p:spTree>
    <p:extLst>
      <p:ext uri="{1248937F-9374-4E8E-E067-AA581C8D63A4}"/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E7EF6603-E1C9-493C-6D69-83DD6F0F3E89"/>
          <p:cNvPicPr>
            <a:picLocks noChangeAspect="1"/>
          </p:cNvPicPr>
          <p:nvPr/>
        </p:nvPicPr>
        <p:blipFill>
          <a:blip r:embed="rId2" cstate="print">
            <a:extLst>
              <a:ext uri="{180ECD44-353D-4759-E166-19DCACF1F9A8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6" name="8002C775-4A86-4EAB-59C6-A72EDDA819A9"/>
          <p:cNvPicPr>
            <a:picLocks noChangeAspect="1"/>
          </p:cNvPicPr>
          <p:nvPr/>
        </p:nvPicPr>
        <p:blipFill>
          <a:blip r:embed="rId3" cstate="print">
            <a:extLst>
              <a:ext uri="{29BB1460-E510-4A96-8AE8-3A91130DB2E7}"/>
            </a:extLst>
          </a:blip>
          <a:stretch>
            <a:fillRect/>
          </a:stretch>
        </p:blipFill>
        <p:spPr>
          <a:xfrm>
            <a:off x="1453134" y="361950"/>
            <a:ext cx="9629776" cy="904875"/>
          </a:xfrm>
          <a:prstGeom prst="rect">
            <a:avLst/>
          </a:prstGeom>
        </p:spPr>
      </p:pic>
      <p:sp>
        <p:nvSpPr>
          <p:cNvPr id="177" name="TextBox177"/>
          <p:cNvSpPr txBox="1"/>
          <p:nvPr/>
        </p:nvSpPr>
        <p:spPr>
          <a:xfrm>
            <a:off x="1457048" y="1896820"/>
            <a:ext cx="9182100" cy="3556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7473" marR="530220" indent="-7473" eaLnBrk="0">
              <a:lnSpc>
                <a:spcPct val="71000"/>
              </a:lnSpc>
            </a:pPr>
            <a:r>
              <a:rPr lang="en-US" altLang="zh-CN" sz="28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280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Monthly</a:t>
            </a:r>
            <a:r>
              <a:rPr lang="en-US" altLang="zh-CN" sz="2800" kern="0" spc="4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9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frequency,</a:t>
            </a:r>
            <a:r>
              <a:rPr lang="en-US" altLang="zh-CN" sz="280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2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because</a:t>
            </a:r>
            <a:r>
              <a:rPr lang="en-US" altLang="zh-CN" sz="280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many</a:t>
            </a:r>
            <a:r>
              <a:rPr lang="en-US" altLang="zh-CN" sz="280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Central</a:t>
            </a:r>
            <a:r>
              <a:rPr lang="en-US" altLang="zh-CN" sz="280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0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Bankers</a:t>
            </a:r>
            <a:r>
              <a:rPr lang="en-US" altLang="zh-CN" sz="280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say</a:t>
            </a:r>
            <a:r>
              <a:rPr lang="en-US" altLang="zh-CN" sz="28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much</a:t>
            </a:r>
            <a:r>
              <a:rPr lang="en-US" altLang="zh-CN" sz="280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2800" kern="0" spc="-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800" kern="0" spc="2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“action”</a:t>
            </a:r>
            <a:r>
              <a:rPr lang="en-US" altLang="zh-CN" sz="2800" kern="0" spc="53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2800" kern="0" spc="-1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happens</a:t>
            </a:r>
            <a:r>
              <a:rPr lang="en-US" altLang="zh-CN" sz="280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within</a:t>
            </a:r>
            <a:r>
              <a:rPr lang="en-US" altLang="zh-CN" sz="2800" kern="0" spc="5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80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first</a:t>
            </a:r>
            <a:r>
              <a:rPr lang="en-US" altLang="zh-CN" sz="2800" kern="0" spc="4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month.</a:t>
            </a:r>
          </a:p>
          <a:p>
            <a:pPr marL="15302" marR="465103" indent="-15299" eaLnBrk="0">
              <a:lnSpc>
                <a:spcPct val="90000"/>
              </a:lnSpc>
              <a:spcBef>
                <a:spcPts val="5319"/>
              </a:spcBef>
            </a:pPr>
            <a:r>
              <a:rPr lang="en-US" altLang="zh-CN" sz="28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280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Focus</a:t>
            </a:r>
            <a:r>
              <a:rPr lang="en-US" altLang="zh-CN" sz="280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28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</a:t>
            </a:r>
            <a:r>
              <a:rPr lang="en-US" altLang="zh-CN" sz="280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</a:t>
            </a:r>
            <a:r>
              <a:rPr lang="en-US" altLang="zh-CN" sz="280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9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hikes,</a:t>
            </a:r>
            <a:r>
              <a:rPr lang="en-US" altLang="zh-CN" sz="280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8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given</a:t>
            </a:r>
            <a:r>
              <a:rPr lang="en-US" altLang="zh-CN" sz="280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that</a:t>
            </a:r>
            <a:r>
              <a:rPr lang="en-US" altLang="zh-CN" sz="2800" kern="0" spc="4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80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vast</a:t>
            </a:r>
            <a:r>
              <a:rPr lang="en-US" altLang="zh-CN" sz="280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majority</a:t>
            </a:r>
            <a:r>
              <a:rPr lang="en-US" altLang="zh-CN" sz="2800" kern="0" spc="5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28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Central</a:t>
            </a:r>
            <a:r>
              <a:rPr lang="en-US" altLang="zh-CN" sz="280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0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Bankers</a:t>
            </a:r>
            <a:r>
              <a:rPr lang="en-US" altLang="zh-CN" sz="280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say</a:t>
            </a:r>
            <a:r>
              <a:rPr lang="en-US" altLang="zh-CN" sz="280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80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effect</a:t>
            </a:r>
            <a:r>
              <a:rPr lang="en-US" altLang="zh-CN" sz="280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280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asymmetric.</a:t>
            </a:r>
          </a:p>
          <a:p>
            <a:pPr marL="11387" marR="0" indent="-11387" eaLnBrk="0">
              <a:lnSpc>
                <a:spcPct val="90000"/>
              </a:lnSpc>
              <a:spcBef>
                <a:spcPts val="5283"/>
              </a:spcBef>
            </a:pPr>
            <a:r>
              <a:rPr lang="en-US" altLang="zh-CN" sz="28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280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For</a:t>
            </a:r>
            <a:r>
              <a:rPr lang="en-US" altLang="zh-CN" sz="280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8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covariates,</a:t>
            </a:r>
            <a:r>
              <a:rPr lang="en-US" altLang="zh-CN" sz="280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0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consider</a:t>
            </a:r>
            <a:r>
              <a:rPr lang="en-US" altLang="zh-CN" sz="280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80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concerns</a:t>
            </a:r>
            <a:r>
              <a:rPr lang="en-US" altLang="zh-CN" sz="280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8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expressed</a:t>
            </a:r>
            <a:r>
              <a:rPr lang="en-US" altLang="zh-CN" sz="28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</a:t>
            </a:r>
            <a:r>
              <a:rPr lang="en-US" altLang="zh-CN" sz="2800" kern="0" spc="1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Central</a:t>
            </a:r>
            <a:r>
              <a:rPr lang="en-US" altLang="zh-CN" sz="28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Bankers</a:t>
            </a:r>
            <a:r>
              <a:rPr lang="en-US" altLang="zh-CN" sz="280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2800" kern="0" spc="2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conversation.</a:t>
            </a:r>
          </a:p>
        </p:txBody>
      </p:sp>
      <p:pic>
        <p:nvPicPr>
          <p:cNvPr id="178" name="0F3FC5DB-3D35-4425-C8FB-946CCF1D5C07"/>
          <p:cNvPicPr>
            <a:picLocks noChangeAspect="1"/>
          </p:cNvPicPr>
          <p:nvPr/>
        </p:nvPicPr>
        <p:blipFill>
          <a:blip r:embed="rId4" cstate="print">
            <a:extLst>
              <a:ext uri="{583611D9-1097-41D5-92F8-1EB47A6F2A6A}"/>
            </a:extLst>
          </a:blip>
          <a:stretch>
            <a:fillRect/>
          </a:stretch>
        </p:blipFill>
        <p:spPr>
          <a:xfrm>
            <a:off x="0" y="6686550"/>
            <a:ext cx="12192000" cy="171450"/>
          </a:xfrm>
          <a:prstGeom prst="rect">
            <a:avLst/>
          </a:prstGeom>
        </p:spPr>
      </p:pic>
    </p:spTree>
    <p:extLst>
      <p:ext uri="{42E3A502-20FE-433B-0DFD-4036B6DEC9F7}"/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A75D10C8-0AE5-43AA-6098-0F4F1299C761"/>
          <p:cNvPicPr>
            <a:picLocks noChangeAspect="1"/>
          </p:cNvPicPr>
          <p:nvPr/>
        </p:nvPicPr>
        <p:blipFill>
          <a:blip r:embed="rId2" cstate="print">
            <a:extLst>
              <a:ext uri="{5C14AB6B-B045-4F97-4F36-86DB978AA6EB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EA8B3B0D-7000-49B0-1B61-EA6D6C8FEEE1}"/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A16FB1F9-0036-4C18-6500-307D85A66C3D"/>
          <p:cNvPicPr>
            <a:picLocks noChangeAspect="1"/>
          </p:cNvPicPr>
          <p:nvPr/>
        </p:nvPicPr>
        <p:blipFill>
          <a:blip r:embed="rId2" cstate="print">
            <a:extLst>
              <a:ext uri="{AAD4016E-05FC-48B8-0342-B57009A9BDB5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2B94E8EF-8E70-4633-F2A6-33DF0E032CEA}"/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CD2CD22D-B186-43DA-1C26-BDEC6C85B603"/>
          <p:cNvPicPr>
            <a:picLocks noChangeAspect="1"/>
          </p:cNvPicPr>
          <p:nvPr/>
        </p:nvPicPr>
        <p:blipFill>
          <a:blip r:embed="rId2" cstate="print">
            <a:extLst>
              <a:ext uri="{3E639017-B74E-4018-8940-762CFFF8C93A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8D410B64-AE76-4AE0-18FF-922150CCCF18}"/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728CFC2E-071C-403A-D6EF-8FD7B1647C15"/>
          <p:cNvPicPr>
            <a:picLocks noChangeAspect="1"/>
          </p:cNvPicPr>
          <p:nvPr/>
        </p:nvPicPr>
        <p:blipFill>
          <a:blip r:embed="rId2" cstate="print">
            <a:extLst>
              <a:ext uri="{43459000-96B1-4744-5C5A-FBA8BF4A429B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8"/>
          <p:cNvSpPr txBox="1"/>
          <p:nvPr/>
        </p:nvSpPr>
        <p:spPr>
          <a:xfrm>
            <a:off x="1840183" y="1968956"/>
            <a:ext cx="8712200" cy="2400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7000"/>
              </a:lnSpc>
            </a:pPr>
            <a:r>
              <a:rPr lang="en-US" altLang="zh-CN" sz="28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When</a:t>
            </a:r>
            <a:r>
              <a:rPr lang="en-US" altLang="zh-CN" sz="280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80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</a:t>
            </a:r>
            <a:r>
              <a:rPr lang="en-US" altLang="zh-CN" sz="280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tightens,</a:t>
            </a:r>
            <a:r>
              <a:rPr lang="en-US" altLang="zh-CN" sz="280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most</a:t>
            </a:r>
            <a:r>
              <a:rPr lang="en-US" altLang="zh-CN" sz="280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EMs</a:t>
            </a:r>
            <a:r>
              <a:rPr lang="en-US" altLang="zh-CN" sz="280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respond</a:t>
            </a:r>
            <a:r>
              <a:rPr lang="en-US" altLang="zh-CN" sz="280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</a:t>
            </a:r>
            <a:r>
              <a:rPr lang="en-US" altLang="zh-CN" sz="28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tightening.</a:t>
            </a:r>
          </a:p>
          <a:p>
            <a:pPr marL="8541" marR="0" indent="0" eaLnBrk="0">
              <a:lnSpc>
                <a:spcPct val="87000"/>
              </a:lnSpc>
              <a:spcBef>
                <a:spcPts val="5245"/>
              </a:spcBef>
            </a:pPr>
            <a:r>
              <a:rPr lang="en-US" altLang="zh-CN" sz="28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Floating</a:t>
            </a:r>
            <a:r>
              <a:rPr lang="en-US" altLang="zh-CN" sz="280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ER</a:t>
            </a:r>
            <a:r>
              <a:rPr lang="en-US" altLang="zh-CN" sz="28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</a:t>
            </a:r>
            <a:r>
              <a:rPr lang="en-US" altLang="zh-CN" sz="280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might</a:t>
            </a:r>
            <a:r>
              <a:rPr lang="en-US" altLang="zh-CN" sz="2800" kern="0" spc="2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still</a:t>
            </a:r>
            <a:r>
              <a:rPr lang="en-US" altLang="zh-CN" sz="2800" kern="0" spc="5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follow</a:t>
            </a:r>
            <a:r>
              <a:rPr lang="en-US" altLang="zh-CN" sz="280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80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Fed.</a:t>
            </a:r>
          </a:p>
          <a:p>
            <a:pPr marL="9608" marR="0" indent="0" eaLnBrk="0">
              <a:lnSpc>
                <a:spcPct val="87000"/>
              </a:lnSpc>
              <a:spcBef>
                <a:spcPts val="5246"/>
              </a:spcBef>
            </a:pPr>
            <a:r>
              <a:rPr lang="en-US" altLang="zh-CN" sz="2800" kern="0" spc="-1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Managed</a:t>
            </a:r>
            <a:r>
              <a:rPr lang="en-US" altLang="zh-CN" sz="280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ER</a:t>
            </a:r>
            <a:r>
              <a:rPr lang="en-US" altLang="zh-CN" sz="28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</a:t>
            </a:r>
            <a:r>
              <a:rPr lang="en-US" altLang="zh-CN" sz="280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might</a:t>
            </a:r>
            <a:r>
              <a:rPr lang="en-US" altLang="zh-CN" sz="2800" kern="0" spc="2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</a:t>
            </a:r>
            <a:r>
              <a:rPr lang="en-US" altLang="zh-CN" sz="280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follow</a:t>
            </a:r>
            <a:r>
              <a:rPr lang="en-US" altLang="zh-CN" sz="280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80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Fed.</a:t>
            </a:r>
          </a:p>
        </p:txBody>
      </p:sp>
      <p:pic>
        <p:nvPicPr>
          <p:cNvPr id="9" name="ED032BF4-240C-48B9-7CE1-C9AABF61B0E9"/>
          <p:cNvPicPr>
            <a:picLocks noChangeAspect="1"/>
          </p:cNvPicPr>
          <p:nvPr/>
        </p:nvPicPr>
        <p:blipFill>
          <a:blip r:embed="rId3" cstate="print">
            <a:extLst>
              <a:ext uri="{E05E8800-7770-463C-67E2-CAF587AB1761}"/>
            </a:extLst>
          </a:blip>
          <a:stretch>
            <a:fillRect/>
          </a:stretch>
        </p:blipFill>
        <p:spPr>
          <a:xfrm>
            <a:off x="1370330" y="1847850"/>
            <a:ext cx="428625" cy="514350"/>
          </a:xfrm>
          <a:prstGeom prst="rect">
            <a:avLst/>
          </a:prstGeom>
        </p:spPr>
      </p:pic>
      <p:pic>
        <p:nvPicPr>
          <p:cNvPr id="10" name="33C4D6CB-6117-45E1-4617-FCA7B5207643"/>
          <p:cNvPicPr>
            <a:picLocks noChangeAspect="1"/>
          </p:cNvPicPr>
          <p:nvPr/>
        </p:nvPicPr>
        <p:blipFill>
          <a:blip r:embed="rId4" cstate="print">
            <a:extLst>
              <a:ext uri="{15878B42-D736-4729-CDAD-713A79081E3D}"/>
            </a:extLst>
          </a:blip>
          <a:stretch>
            <a:fillRect/>
          </a:stretch>
        </p:blipFill>
        <p:spPr>
          <a:xfrm>
            <a:off x="1370330" y="2867025"/>
            <a:ext cx="428625" cy="514350"/>
          </a:xfrm>
          <a:prstGeom prst="rect">
            <a:avLst/>
          </a:prstGeom>
        </p:spPr>
      </p:pic>
      <p:pic>
        <p:nvPicPr>
          <p:cNvPr id="11" name="76BD95F3-521B-4016-31C0-B0123714103A"/>
          <p:cNvPicPr>
            <a:picLocks noChangeAspect="1"/>
          </p:cNvPicPr>
          <p:nvPr/>
        </p:nvPicPr>
        <p:blipFill>
          <a:blip r:embed="rId5" cstate="print">
            <a:extLst>
              <a:ext uri="{717CE41B-6957-4311-9334-C3C16A1727C2}"/>
            </a:extLst>
          </a:blip>
          <a:stretch>
            <a:fillRect/>
          </a:stretch>
        </p:blipFill>
        <p:spPr>
          <a:xfrm>
            <a:off x="1370330" y="3886200"/>
            <a:ext cx="428625" cy="523875"/>
          </a:xfrm>
          <a:prstGeom prst="rect">
            <a:avLst/>
          </a:prstGeom>
        </p:spPr>
      </p:pic>
    </p:spTree>
    <p:extLst>
      <p:ext uri="{1EA67B7A-712B-445B-1ABE-A8480C27CF0B}"/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82034F8A-D637-4E15-57F6-E6CEFFBED10E"/>
          <p:cNvPicPr>
            <a:picLocks noChangeAspect="1"/>
          </p:cNvPicPr>
          <p:nvPr/>
        </p:nvPicPr>
        <p:blipFill>
          <a:blip r:embed="rId2" cstate="print">
            <a:extLst>
              <a:ext uri="{BBFC33C8-0B68-4B8B-4B1E-19A7BB82CF62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445EC348-9E05-4D80-1C5E-0C8F8A33ECE1}"/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ED5A5F9E-820C-492D-386A-1D6B568EA7F6"/>
          <p:cNvPicPr>
            <a:picLocks noChangeAspect="1"/>
          </p:cNvPicPr>
          <p:nvPr/>
        </p:nvPicPr>
        <p:blipFill>
          <a:blip r:embed="rId2" cstate="print">
            <a:extLst>
              <a:ext uri="{FBF90D6E-484F-402F-3396-7C303D575A0A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846F4312-7118-4236-51E2-49E708F3CCE0}"/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C40FC770-6679-4F08-1DEC-BE6D98BB7022"/>
          <p:cNvPicPr>
            <a:picLocks noChangeAspect="1"/>
          </p:cNvPicPr>
          <p:nvPr/>
        </p:nvPicPr>
        <p:blipFill>
          <a:blip r:embed="rId2" cstate="print">
            <a:extLst>
              <a:ext uri="{27A66560-2D7C-4C55-1F81-C44AD45EF20E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5" name="3AACA153-2D5B-423C-A2E3-3AE6050A3CC1"/>
          <p:cNvPicPr>
            <a:picLocks noChangeAspect="1"/>
          </p:cNvPicPr>
          <p:nvPr/>
        </p:nvPicPr>
        <p:blipFill>
          <a:blip r:embed="rId3" cstate="print">
            <a:extLst>
              <a:ext uri="{04EB6AAA-2AC5-42F9-A8AB-68D9D49CA4F6}"/>
            </a:extLst>
          </a:blip>
          <a:stretch>
            <a:fillRect/>
          </a:stretch>
        </p:blipFill>
        <p:spPr>
          <a:xfrm>
            <a:off x="0" y="6686550"/>
            <a:ext cx="12192000" cy="171450"/>
          </a:xfrm>
          <a:prstGeom prst="rect">
            <a:avLst/>
          </a:prstGeom>
        </p:spPr>
      </p:pic>
      <p:pic>
        <p:nvPicPr>
          <p:cNvPr id="186" name="8E4CB430-95F0-4A8D-8796-05556E5E8C61"/>
          <p:cNvPicPr>
            <a:picLocks noChangeAspect="1"/>
          </p:cNvPicPr>
          <p:nvPr/>
        </p:nvPicPr>
        <p:blipFill>
          <a:blip r:embed="rId4" cstate="print">
            <a:extLst>
              <a:ext uri="{A0C0F5B3-D126-4F64-01E9-C3E34CA2BD75}"/>
            </a:extLst>
          </a:blip>
          <a:stretch>
            <a:fillRect/>
          </a:stretch>
        </p:blipFill>
        <p:spPr>
          <a:xfrm>
            <a:off x="342138" y="2505075"/>
            <a:ext cx="11525250" cy="1457325"/>
          </a:xfrm>
          <a:prstGeom prst="rect">
            <a:avLst/>
          </a:prstGeom>
        </p:spPr>
      </p:pic>
      <p:pic>
        <p:nvPicPr>
          <p:cNvPr id="187" name="B85BBE59-6AF9-4E6F-90BC-DEE676714B41"/>
          <p:cNvPicPr>
            <a:picLocks noChangeAspect="1"/>
          </p:cNvPicPr>
          <p:nvPr/>
        </p:nvPicPr>
        <p:blipFill>
          <a:blip r:embed="rId5" cstate="print">
            <a:extLst>
              <a:ext uri="{18107EE8-8B5F-4428-213C-88E2C106B0FB}"/>
            </a:extLst>
          </a:blip>
          <a:stretch>
            <a:fillRect/>
          </a:stretch>
        </p:blipFill>
        <p:spPr>
          <a:xfrm>
            <a:off x="9879330" y="3952875"/>
            <a:ext cx="2085975" cy="476250"/>
          </a:xfrm>
          <a:prstGeom prst="rect">
            <a:avLst/>
          </a:prstGeom>
        </p:spPr>
      </p:pic>
      <p:pic>
        <p:nvPicPr>
          <p:cNvPr id="188" name="991462B9-C63E-446D-DE1C-EA3BF6E08B5A"/>
          <p:cNvPicPr>
            <a:picLocks noChangeAspect="1"/>
          </p:cNvPicPr>
          <p:nvPr/>
        </p:nvPicPr>
        <p:blipFill>
          <a:blip r:embed="rId6" cstate="print">
            <a:extLst>
              <a:ext uri="{941662B2-8DFE-4791-97F9-B3D63D59B7EE}"/>
            </a:extLst>
          </a:blip>
          <a:stretch>
            <a:fillRect/>
          </a:stretch>
        </p:blipFill>
        <p:spPr>
          <a:xfrm>
            <a:off x="4951730" y="257175"/>
            <a:ext cx="2438400" cy="447675"/>
          </a:xfrm>
          <a:prstGeom prst="rect">
            <a:avLst/>
          </a:prstGeom>
        </p:spPr>
      </p:pic>
      <p:pic>
        <p:nvPicPr>
          <p:cNvPr id="189" name="72F29946-7DB3-4B0C-B878-59C68C3CA209"/>
          <p:cNvPicPr>
            <a:picLocks noChangeAspect="1"/>
          </p:cNvPicPr>
          <p:nvPr/>
        </p:nvPicPr>
        <p:blipFill>
          <a:blip r:embed="rId7" cstate="print">
            <a:extLst>
              <a:ext uri="{6AADD0FA-CA44-41A2-47F3-AA294744E637}"/>
            </a:extLst>
          </a:blip>
          <a:stretch>
            <a:fillRect/>
          </a:stretch>
        </p:blipFill>
        <p:spPr>
          <a:xfrm>
            <a:off x="782574" y="4857750"/>
            <a:ext cx="542925" cy="657225"/>
          </a:xfrm>
          <a:prstGeom prst="rect">
            <a:avLst/>
          </a:prstGeom>
        </p:spPr>
      </p:pic>
      <p:sp>
        <p:nvSpPr>
          <p:cNvPr id="190" name="TextBox190"/>
          <p:cNvSpPr txBox="1"/>
          <p:nvPr/>
        </p:nvSpPr>
        <p:spPr>
          <a:xfrm>
            <a:off x="1371448" y="5029911"/>
            <a:ext cx="9575800" cy="647700"/>
          </a:xfrm>
          <a:prstGeom prst="rect">
            <a:avLst/>
          </a:prstGeom>
          <a:noFill/>
        </p:spPr>
        <p:txBody>
          <a:bodyPr wrap="square" lIns="0" tIns="5588" rIns="0" bIns="0" rtlCol="0">
            <a:spAutoFit/>
          </a:bodyPr>
          <a:lstStyle/>
          <a:p>
            <a:pPr marL="0" marR="0" indent="219761" eaLnBrk="0">
              <a:lnSpc>
                <a:spcPct val="86000"/>
              </a:lnSpc>
            </a:pPr>
            <a:r>
              <a:rPr lang="en-US" altLang="zh-CN" sz="24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policy</a:t>
            </a:r>
            <a:r>
              <a:rPr lang="en-US" altLang="zh-CN" sz="240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rate,</a:t>
            </a:r>
            <a:r>
              <a:rPr lang="en-US" altLang="zh-CN" sz="240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inflation,</a:t>
            </a:r>
            <a:r>
              <a:rPr lang="en-US" altLang="zh-CN" sz="2400" kern="0" spc="3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exchange</a:t>
            </a:r>
            <a:r>
              <a:rPr lang="en-US" altLang="zh-CN" sz="240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rate,</a:t>
            </a:r>
            <a:r>
              <a:rPr lang="en-US" altLang="zh-CN" sz="240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industrial</a:t>
            </a:r>
            <a:r>
              <a:rPr lang="en-US" altLang="zh-CN" sz="240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production,</a:t>
            </a:r>
            <a:r>
              <a:rPr lang="en-US" altLang="zh-CN" sz="240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1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</a:t>
            </a:r>
            <a:r>
              <a:rPr lang="en-US" altLang="zh-CN" sz="24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rate,</a:t>
            </a:r>
            <a:r>
              <a:rPr lang="en-US" altLang="zh-CN" sz="240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FX</a:t>
            </a:r>
          </a:p>
          <a:p>
            <a:pPr marL="0" marR="0" indent="0" eaLnBrk="0">
              <a:lnSpc>
                <a:spcPts val="2400"/>
              </a:lnSpc>
            </a:pPr>
            <a:r>
              <a:rPr lang="en-US" altLang="zh-CN" sz="2400" kern="0" spc="-3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:</a:t>
            </a:r>
          </a:p>
          <a:p>
            <a:pPr marL="0" marR="0" indent="221293" eaLnBrk="0">
              <a:lnSpc>
                <a:spcPct val="7000"/>
              </a:lnSpc>
            </a:pPr>
            <a:r>
              <a:rPr lang="en-US" altLang="zh-CN" sz="24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interventions.</a:t>
            </a:r>
          </a:p>
        </p:txBody>
      </p:sp>
    </p:spTree>
    <p:extLst>
      <p:ext uri="{AD35C4AA-EEA5-4791-A1C5-F75E709AD504}"/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5830F5C2-B31E-4A65-83CB-C782185C1109"/>
          <p:cNvPicPr>
            <a:picLocks noChangeAspect="1"/>
          </p:cNvPicPr>
          <p:nvPr/>
        </p:nvPicPr>
        <p:blipFill>
          <a:blip r:embed="rId2" cstate="print">
            <a:extLst>
              <a:ext uri="{DFFC15DF-7704-41ED-2CF5-017711F55890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EF2CBF25-1090-4499-A190-BDCA1B20F176}"/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9072C08C-CDFB-4A63-34F2-64D3E863523E"/>
          <p:cNvPicPr>
            <a:picLocks noChangeAspect="1"/>
          </p:cNvPicPr>
          <p:nvPr/>
        </p:nvPicPr>
        <p:blipFill>
          <a:blip r:embed="rId2" cstate="print">
            <a:extLst>
              <a:ext uri="{B90DA871-F020-47DA-90F6-2AFA80965885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7A3FBABF-9F95-4150-8A32-611CD74891D4}"/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537A3519-1441-45F4-2922-ABA0D6DFFFFC"/>
          <p:cNvPicPr>
            <a:picLocks noChangeAspect="1"/>
          </p:cNvPicPr>
          <p:nvPr/>
        </p:nvPicPr>
        <p:blipFill>
          <a:blip r:embed="rId2" cstate="print">
            <a:extLst>
              <a:ext uri="{4879A3DA-E7C6-4CD6-0FCB-AAB1F9C75692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A0A3D451-2FA1-4F78-CDD5-C36CDF5E61FF}"/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955212B2-87B6-4023-04DC-11DF7881568B"/>
          <p:cNvPicPr>
            <a:picLocks noChangeAspect="1"/>
          </p:cNvPicPr>
          <p:nvPr/>
        </p:nvPicPr>
        <p:blipFill>
          <a:blip r:embed="rId2" cstate="print">
            <a:extLst>
              <a:ext uri="{A8E4F70C-F9E6-4602-228B-559E603D2E91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A04D833F-ECA6-434F-BD38-C621F7D381E8}"/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B1AC07F8-7B89-40C6-D0AA-92FAC46C6494"/>
          <p:cNvPicPr>
            <a:picLocks noChangeAspect="1"/>
          </p:cNvPicPr>
          <p:nvPr/>
        </p:nvPicPr>
        <p:blipFill>
          <a:blip r:embed="rId2" cstate="print">
            <a:extLst>
              <a:ext uri="{89B8E8E2-7376-42C9-CA81-56D4AA5BEA50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6" name="TextBox196"/>
          <p:cNvSpPr txBox="1"/>
          <p:nvPr/>
        </p:nvSpPr>
        <p:spPr>
          <a:xfrm>
            <a:off x="1840183" y="1230578"/>
            <a:ext cx="8712200" cy="1447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7000"/>
              </a:lnSpc>
            </a:pPr>
            <a:r>
              <a:rPr lang="en-US" altLang="zh-CN" sz="28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When</a:t>
            </a:r>
            <a:r>
              <a:rPr lang="en-US" altLang="zh-CN" sz="280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80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</a:t>
            </a:r>
            <a:r>
              <a:rPr lang="en-US" altLang="zh-CN" sz="280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tightens,</a:t>
            </a:r>
            <a:r>
              <a:rPr lang="en-US" altLang="zh-CN" sz="280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most</a:t>
            </a:r>
            <a:r>
              <a:rPr lang="en-US" altLang="zh-CN" sz="280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EMs</a:t>
            </a:r>
            <a:r>
              <a:rPr lang="en-US" altLang="zh-CN" sz="280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respond</a:t>
            </a:r>
            <a:r>
              <a:rPr lang="en-US" altLang="zh-CN" sz="280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</a:t>
            </a:r>
            <a:r>
              <a:rPr lang="en-US" altLang="zh-CN" sz="28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tightening.</a:t>
            </a:r>
          </a:p>
          <a:p>
            <a:pPr marL="8541" marR="0" indent="0" eaLnBrk="0">
              <a:lnSpc>
                <a:spcPct val="87000"/>
              </a:lnSpc>
              <a:spcBef>
                <a:spcPts val="5725"/>
              </a:spcBef>
            </a:pPr>
            <a:r>
              <a:rPr lang="en-US" altLang="zh-CN" sz="28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Floating</a:t>
            </a:r>
            <a:r>
              <a:rPr lang="en-US" altLang="zh-CN" sz="280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ER</a:t>
            </a:r>
            <a:r>
              <a:rPr lang="en-US" altLang="zh-CN" sz="28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</a:t>
            </a:r>
            <a:r>
              <a:rPr lang="en-US" altLang="zh-CN" sz="280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might</a:t>
            </a:r>
            <a:r>
              <a:rPr lang="en-US" altLang="zh-CN" sz="2800" kern="0" spc="2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still</a:t>
            </a:r>
            <a:r>
              <a:rPr lang="en-US" altLang="zh-CN" sz="2800" kern="0" spc="5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follow</a:t>
            </a:r>
            <a:r>
              <a:rPr lang="en-US" altLang="zh-CN" sz="280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80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Fed.</a:t>
            </a:r>
          </a:p>
        </p:txBody>
      </p:sp>
      <p:pic>
        <p:nvPicPr>
          <p:cNvPr id="197" name="B397D34D-BE5D-4ED9-65D0-AC78B2652085"/>
          <p:cNvPicPr>
            <a:picLocks noChangeAspect="1"/>
          </p:cNvPicPr>
          <p:nvPr/>
        </p:nvPicPr>
        <p:blipFill>
          <a:blip r:embed="rId3" cstate="print">
            <a:extLst>
              <a:ext uri="{0EDA6B67-BA63-42C8-8952-3D2B8B22DE2C}"/>
            </a:extLst>
          </a:blip>
          <a:stretch>
            <a:fillRect/>
          </a:stretch>
        </p:blipFill>
        <p:spPr>
          <a:xfrm>
            <a:off x="1360424" y="2200275"/>
            <a:ext cx="7715250" cy="971550"/>
          </a:xfrm>
          <a:prstGeom prst="rect">
            <a:avLst/>
          </a:prstGeom>
        </p:spPr>
      </p:pic>
      <p:sp>
        <p:nvSpPr>
          <p:cNvPr id="198" name="TextBox198"/>
          <p:cNvSpPr txBox="1"/>
          <p:nvPr/>
        </p:nvSpPr>
        <p:spPr>
          <a:xfrm>
            <a:off x="1853364" y="3718303"/>
            <a:ext cx="9118600" cy="368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7000"/>
              </a:lnSpc>
            </a:pPr>
            <a:r>
              <a:rPr lang="en-US" altLang="zh-CN" sz="2800" kern="0" spc="-2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Some</a:t>
            </a:r>
            <a:r>
              <a:rPr lang="en-US" altLang="zh-CN" sz="280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managed</a:t>
            </a:r>
            <a:r>
              <a:rPr lang="en-US" altLang="zh-CN" sz="280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ER</a:t>
            </a:r>
            <a:r>
              <a:rPr lang="en-US" altLang="zh-CN" sz="28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</a:t>
            </a:r>
            <a:r>
              <a:rPr lang="en-US" altLang="zh-CN" sz="280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might</a:t>
            </a:r>
            <a:r>
              <a:rPr lang="en-US" altLang="zh-CN" sz="2800" kern="0" spc="2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still</a:t>
            </a:r>
            <a:r>
              <a:rPr lang="en-US" altLang="zh-CN" sz="2800" kern="0" spc="5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</a:t>
            </a:r>
            <a:r>
              <a:rPr lang="en-US" altLang="zh-CN" sz="280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follow</a:t>
            </a:r>
            <a:r>
              <a:rPr lang="en-US" altLang="zh-CN" sz="280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80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Fed.</a:t>
            </a:r>
          </a:p>
        </p:txBody>
      </p:sp>
      <p:pic>
        <p:nvPicPr>
          <p:cNvPr id="199" name="825F98FE-CF9E-4149-190A-9288755F6F1C"/>
          <p:cNvPicPr>
            <a:picLocks noChangeAspect="1"/>
          </p:cNvPicPr>
          <p:nvPr/>
        </p:nvPicPr>
        <p:blipFill>
          <a:blip r:embed="rId4" cstate="print">
            <a:extLst>
              <a:ext uri="{44C38093-DFF1-46F4-F7C9-8A37D6888B31}"/>
            </a:extLst>
          </a:blip>
          <a:stretch>
            <a:fillRect/>
          </a:stretch>
        </p:blipFill>
        <p:spPr>
          <a:xfrm>
            <a:off x="1360424" y="3600450"/>
            <a:ext cx="9220200" cy="981075"/>
          </a:xfrm>
          <a:prstGeom prst="rect">
            <a:avLst/>
          </a:prstGeom>
        </p:spPr>
      </p:pic>
      <p:pic>
        <p:nvPicPr>
          <p:cNvPr id="200" name="370E0C6F-5E0E-43CE-96BC-ECFA738D5AE4"/>
          <p:cNvPicPr>
            <a:picLocks noChangeAspect="1"/>
          </p:cNvPicPr>
          <p:nvPr/>
        </p:nvPicPr>
        <p:blipFill>
          <a:blip r:embed="rId5" cstate="print">
            <a:extLst>
              <a:ext uri="{0E25F7CC-E678-440A-7B93-66F98D9758F5}"/>
            </a:extLst>
          </a:blip>
          <a:stretch>
            <a:fillRect/>
          </a:stretch>
        </p:blipFill>
        <p:spPr>
          <a:xfrm>
            <a:off x="1834134" y="4533900"/>
            <a:ext cx="2819400" cy="514350"/>
          </a:xfrm>
          <a:prstGeom prst="rect">
            <a:avLst/>
          </a:prstGeom>
        </p:spPr>
      </p:pic>
      <p:pic>
        <p:nvPicPr>
          <p:cNvPr id="201" name="7B10D3FC-AB0F-4491-B324-A74DBA571BEB"/>
          <p:cNvPicPr>
            <a:picLocks noChangeAspect="1"/>
          </p:cNvPicPr>
          <p:nvPr/>
        </p:nvPicPr>
        <p:blipFill>
          <a:blip r:embed="rId6" cstate="print">
            <a:extLst>
              <a:ext uri="{DDEBC7D5-7853-40C4-5437-FD1D44A39562}"/>
            </a:extLst>
          </a:blip>
          <a:stretch>
            <a:fillRect/>
          </a:stretch>
        </p:blipFill>
        <p:spPr>
          <a:xfrm>
            <a:off x="1360424" y="1104900"/>
            <a:ext cx="428625" cy="523875"/>
          </a:xfrm>
          <a:prstGeom prst="rect">
            <a:avLst/>
          </a:prstGeom>
        </p:spPr>
      </p:pic>
    </p:spTree>
    <p:extLst>
      <p:ext uri="{336321C5-64A6-4043-A417-7646D7157626}"/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27E29786-286A-41E1-956C-385D1CAEBD39"/>
          <p:cNvPicPr>
            <a:picLocks noChangeAspect="1"/>
          </p:cNvPicPr>
          <p:nvPr/>
        </p:nvPicPr>
        <p:blipFill>
          <a:blip r:embed="rId2" cstate="print">
            <a:extLst>
              <a:ext uri="{EC40B753-F822-4A20-5DB3-BD49AF056BC3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3" name="TextBox203"/>
          <p:cNvSpPr txBox="1"/>
          <p:nvPr/>
        </p:nvSpPr>
        <p:spPr>
          <a:xfrm>
            <a:off x="4733544" y="1891234"/>
            <a:ext cx="2755900" cy="2032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6000"/>
              </a:lnSpc>
            </a:pPr>
            <a:r>
              <a:rPr lang="en-US" altLang="zh-CN" sz="4400" kern="0" spc="-40" baseline="0" noProof="0" dirty="0" smtClean="0">
                <a:solidFill>
                  <a:srgbClr val="F2F2F2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Thank</a:t>
            </a:r>
            <a:r>
              <a:rPr lang="en-US" altLang="zh-CN" sz="4400" kern="0" spc="1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400" kern="0" spc="-100" baseline="0" noProof="0" dirty="0" smtClean="0">
                <a:solidFill>
                  <a:srgbClr val="F2F2F2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you.</a:t>
            </a:r>
          </a:p>
          <a:p>
            <a:pPr marL="0" marR="0" indent="632396" eaLnBrk="0">
              <a:lnSpc>
                <a:spcPct val="87000"/>
              </a:lnSpc>
              <a:spcBef>
                <a:spcPts val="7154"/>
              </a:spcBef>
            </a:pPr>
            <a:r>
              <a:rPr lang="en-US" altLang="zh-CN" sz="4350" kern="0" spc="0" baseline="0" noProof="0" dirty="0" smtClean="0">
                <a:solidFill>
                  <a:srgbClr val="F2F2F2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Q&amp;A?</a:t>
            </a:r>
          </a:p>
        </p:txBody>
      </p:sp>
    </p:spTree>
    <p:extLst>
      <p:ext uri="{D4B54ED6-9792-4608-964E-29B49B331A71}"/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979D9333-0157-4EC6-5973-608BAC404B68"/>
          <p:cNvPicPr>
            <a:picLocks noChangeAspect="1"/>
          </p:cNvPicPr>
          <p:nvPr/>
        </p:nvPicPr>
        <p:blipFill>
          <a:blip r:embed="rId2" cstate="print">
            <a:extLst>
              <a:ext uri="{9EF0D53A-D17E-48C8-963C-B4CD16DF29F5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FD6966AE-B3DE-4FA0-14F3-0421BFCFF386}"/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0FA11E2E-9661-40B9-2291-A28194880EFA"/>
          <p:cNvPicPr>
            <a:picLocks noChangeAspect="1"/>
          </p:cNvPicPr>
          <p:nvPr/>
        </p:nvPicPr>
        <p:blipFill>
          <a:blip r:embed="rId2" cstate="print">
            <a:extLst>
              <a:ext uri="{B9225A42-1914-4AFC-0344-85DC734FCAE6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extBox13"/>
          <p:cNvSpPr txBox="1"/>
          <p:nvPr/>
        </p:nvSpPr>
        <p:spPr>
          <a:xfrm>
            <a:off x="1840183" y="1926284"/>
            <a:ext cx="8712200" cy="1447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7000"/>
              </a:lnSpc>
            </a:pPr>
            <a:r>
              <a:rPr lang="en-US" altLang="zh-CN" sz="28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When</a:t>
            </a:r>
            <a:r>
              <a:rPr lang="en-US" altLang="zh-CN" sz="280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80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</a:t>
            </a:r>
            <a:r>
              <a:rPr lang="en-US" altLang="zh-CN" sz="280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tightens,</a:t>
            </a:r>
            <a:r>
              <a:rPr lang="en-US" altLang="zh-CN" sz="280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most</a:t>
            </a:r>
            <a:r>
              <a:rPr lang="en-US" altLang="zh-CN" sz="280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EMs</a:t>
            </a:r>
            <a:r>
              <a:rPr lang="en-US" altLang="zh-CN" sz="280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respond</a:t>
            </a:r>
            <a:r>
              <a:rPr lang="en-US" altLang="zh-CN" sz="280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</a:t>
            </a:r>
            <a:r>
              <a:rPr lang="en-US" altLang="zh-CN" sz="28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tightening.</a:t>
            </a:r>
          </a:p>
          <a:p>
            <a:pPr marL="8541" marR="0" indent="0" eaLnBrk="0">
              <a:lnSpc>
                <a:spcPct val="87000"/>
              </a:lnSpc>
              <a:spcBef>
                <a:spcPts val="5725"/>
              </a:spcBef>
            </a:pPr>
            <a:r>
              <a:rPr lang="en-US" altLang="zh-CN" sz="28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Floating</a:t>
            </a:r>
            <a:r>
              <a:rPr lang="en-US" altLang="zh-CN" sz="280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ER</a:t>
            </a:r>
            <a:r>
              <a:rPr lang="en-US" altLang="zh-CN" sz="28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</a:t>
            </a:r>
            <a:r>
              <a:rPr lang="en-US" altLang="zh-CN" sz="280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might</a:t>
            </a:r>
            <a:r>
              <a:rPr lang="en-US" altLang="zh-CN" sz="2800" kern="0" spc="2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still</a:t>
            </a:r>
            <a:r>
              <a:rPr lang="en-US" altLang="zh-CN" sz="2800" kern="0" spc="5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follow</a:t>
            </a:r>
            <a:r>
              <a:rPr lang="en-US" altLang="zh-CN" sz="280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80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Fed.</a:t>
            </a:r>
          </a:p>
        </p:txBody>
      </p:sp>
      <p:pic>
        <p:nvPicPr>
          <p:cNvPr id="14" name="A9083627-BBD9-41A5-D126-62144A31A6E5"/>
          <p:cNvPicPr>
            <a:picLocks noChangeAspect="1"/>
          </p:cNvPicPr>
          <p:nvPr/>
        </p:nvPicPr>
        <p:blipFill>
          <a:blip r:embed="rId3" cstate="print">
            <a:extLst>
              <a:ext uri="{3DECDB03-FDA8-4C4B-DFFA-A9C22E1EAB98}"/>
            </a:extLst>
          </a:blip>
          <a:stretch>
            <a:fillRect/>
          </a:stretch>
        </p:blipFill>
        <p:spPr>
          <a:xfrm>
            <a:off x="1360424" y="2895600"/>
            <a:ext cx="7715250" cy="971550"/>
          </a:xfrm>
          <a:prstGeom prst="rect">
            <a:avLst/>
          </a:prstGeom>
        </p:spPr>
      </p:pic>
      <p:sp>
        <p:nvSpPr>
          <p:cNvPr id="15" name="TextBox15"/>
          <p:cNvSpPr txBox="1"/>
          <p:nvPr/>
        </p:nvSpPr>
        <p:spPr>
          <a:xfrm>
            <a:off x="1849792" y="4414468"/>
            <a:ext cx="7543800" cy="368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7000"/>
              </a:lnSpc>
            </a:pPr>
            <a:r>
              <a:rPr lang="en-US" altLang="zh-CN" sz="2800" kern="0" spc="-1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Managed</a:t>
            </a:r>
            <a:r>
              <a:rPr lang="en-US" altLang="zh-CN" sz="280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ER</a:t>
            </a:r>
            <a:r>
              <a:rPr lang="en-US" altLang="zh-CN" sz="28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</a:t>
            </a:r>
            <a:r>
              <a:rPr lang="en-US" altLang="zh-CN" sz="280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might</a:t>
            </a:r>
            <a:r>
              <a:rPr lang="en-US" altLang="zh-CN" sz="2800" kern="0" spc="2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</a:t>
            </a:r>
            <a:r>
              <a:rPr lang="en-US" altLang="zh-CN" sz="280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follow</a:t>
            </a:r>
            <a:r>
              <a:rPr lang="en-US" altLang="zh-CN" sz="280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80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Fed.</a:t>
            </a:r>
          </a:p>
        </p:txBody>
      </p:sp>
      <p:pic>
        <p:nvPicPr>
          <p:cNvPr id="16" name="065B42CD-ABBF-4BE5-2C8B-1C22BADE6CBC"/>
          <p:cNvPicPr>
            <a:picLocks noChangeAspect="1"/>
          </p:cNvPicPr>
          <p:nvPr/>
        </p:nvPicPr>
        <p:blipFill>
          <a:blip r:embed="rId4" cstate="print">
            <a:extLst>
              <a:ext uri="{4E130384-DBCF-47D8-A773-809F980F5B7C}"/>
            </a:extLst>
          </a:blip>
          <a:stretch>
            <a:fillRect/>
          </a:stretch>
        </p:blipFill>
        <p:spPr>
          <a:xfrm>
            <a:off x="1360424" y="4305300"/>
            <a:ext cx="9220200" cy="971550"/>
          </a:xfrm>
          <a:prstGeom prst="rect">
            <a:avLst/>
          </a:prstGeom>
        </p:spPr>
      </p:pic>
      <p:pic>
        <p:nvPicPr>
          <p:cNvPr id="17" name="DF3FE834-89F3-4DF0-4DD6-0D188D56C67D"/>
          <p:cNvPicPr>
            <a:picLocks noChangeAspect="1"/>
          </p:cNvPicPr>
          <p:nvPr/>
        </p:nvPicPr>
        <p:blipFill>
          <a:blip r:embed="rId5" cstate="print">
            <a:extLst>
              <a:ext uri="{076995C8-9DF2-47EB-8B38-693C97941876}"/>
            </a:extLst>
          </a:blip>
          <a:stretch>
            <a:fillRect/>
          </a:stretch>
        </p:blipFill>
        <p:spPr>
          <a:xfrm>
            <a:off x="1834134" y="5229225"/>
            <a:ext cx="2819400" cy="514350"/>
          </a:xfrm>
          <a:prstGeom prst="rect">
            <a:avLst/>
          </a:prstGeom>
        </p:spPr>
      </p:pic>
      <p:pic>
        <p:nvPicPr>
          <p:cNvPr id="18" name="FC578074-98A7-45F6-4F3D-8F402F8D34B0"/>
          <p:cNvPicPr>
            <a:picLocks noChangeAspect="1"/>
          </p:cNvPicPr>
          <p:nvPr/>
        </p:nvPicPr>
        <p:blipFill>
          <a:blip r:embed="rId6" cstate="print">
            <a:extLst>
              <a:ext uri="{3E0BCA38-7397-4A42-509D-F1C6FDEF8577}"/>
            </a:extLst>
          </a:blip>
          <a:stretch>
            <a:fillRect/>
          </a:stretch>
        </p:blipFill>
        <p:spPr>
          <a:xfrm>
            <a:off x="1360424" y="1800225"/>
            <a:ext cx="428625" cy="523875"/>
          </a:xfrm>
          <a:prstGeom prst="rect">
            <a:avLst/>
          </a:prstGeom>
        </p:spPr>
      </p:pic>
    </p:spTree>
    <p:extLst>
      <p:ext uri="{272EB26B-1667-4870-9D65-06A23129272C}"/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3EC07A6B-47EF-4854-A12E-423337BB03BA"/>
          <p:cNvPicPr>
            <a:picLocks noChangeAspect="1"/>
          </p:cNvPicPr>
          <p:nvPr/>
        </p:nvPicPr>
        <p:blipFill>
          <a:blip r:embed="rId2" cstate="print">
            <a:extLst>
              <a:ext uri="{FC7F07DA-6CFD-4D7E-E7F0-98217E8D484A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09CFD446-17EA-482E-C240-00A6632E5C51"/>
          <p:cNvPicPr>
            <a:picLocks noChangeAspect="1"/>
          </p:cNvPicPr>
          <p:nvPr/>
        </p:nvPicPr>
        <p:blipFill>
          <a:blip r:embed="rId3" cstate="print">
            <a:extLst>
              <a:ext uri="{863B32AD-4A36-452A-4B7F-00115B9760FF}"/>
            </a:extLst>
          </a:blip>
          <a:stretch>
            <a:fillRect/>
          </a:stretch>
        </p:blipFill>
        <p:spPr>
          <a:xfrm>
            <a:off x="0" y="1781175"/>
            <a:ext cx="12192000" cy="895350"/>
          </a:xfrm>
          <a:prstGeom prst="rect">
            <a:avLst/>
          </a:prstGeom>
        </p:spPr>
      </p:pic>
      <p:pic>
        <p:nvPicPr>
          <p:cNvPr id="21" name="E0BD27E8-A41F-4738-EDF0-C5FDBB5CC231"/>
          <p:cNvPicPr>
            <a:picLocks noChangeAspect="1"/>
          </p:cNvPicPr>
          <p:nvPr/>
        </p:nvPicPr>
        <p:blipFill>
          <a:blip r:embed="rId4" cstate="print">
            <a:extLst>
              <a:ext uri="{0242D859-602B-424E-96B3-B5DDC9E1C158}"/>
            </a:extLst>
          </a:blip>
          <a:stretch>
            <a:fillRect/>
          </a:stretch>
        </p:blipFill>
        <p:spPr>
          <a:xfrm>
            <a:off x="0" y="2838450"/>
            <a:ext cx="12192000" cy="895350"/>
          </a:xfrm>
          <a:prstGeom prst="rect">
            <a:avLst/>
          </a:prstGeom>
        </p:spPr>
      </p:pic>
      <p:pic>
        <p:nvPicPr>
          <p:cNvPr id="22" name="3166DF64-0A80-40F1-DEDB-4EFF13997C03"/>
          <p:cNvPicPr>
            <a:picLocks noChangeAspect="1"/>
          </p:cNvPicPr>
          <p:nvPr/>
        </p:nvPicPr>
        <p:blipFill>
          <a:blip r:embed="rId5" cstate="print">
            <a:extLst>
              <a:ext uri="{CD115AF4-A4ED-4621-D3A8-D359A0253F2F}"/>
            </a:extLst>
          </a:blip>
          <a:stretch>
            <a:fillRect/>
          </a:stretch>
        </p:blipFill>
        <p:spPr>
          <a:xfrm>
            <a:off x="0" y="3867150"/>
            <a:ext cx="12192000" cy="895350"/>
          </a:xfrm>
          <a:prstGeom prst="rect">
            <a:avLst/>
          </a:prstGeom>
        </p:spPr>
      </p:pic>
      <p:sp>
        <p:nvSpPr>
          <p:cNvPr id="23" name="TextBox23"/>
          <p:cNvSpPr txBox="1"/>
          <p:nvPr/>
        </p:nvSpPr>
        <p:spPr>
          <a:xfrm>
            <a:off x="9957004" y="2046326"/>
            <a:ext cx="1447800" cy="2476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6000"/>
              </a:lnSpc>
            </a:pPr>
            <a:r>
              <a:rPr lang="en-US" altLang="zh-CN" sz="3200" kern="0" spc="-2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</a:t>
            </a:r>
            <a:r>
              <a:rPr lang="en-US" altLang="zh-CN" sz="320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2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mins)</a:t>
            </a:r>
          </a:p>
          <a:p>
            <a:pPr marL="13184" marR="0" indent="0" eaLnBrk="0">
              <a:lnSpc>
                <a:spcPct val="88000"/>
              </a:lnSpc>
              <a:spcBef>
                <a:spcPts val="4931"/>
              </a:spcBef>
            </a:pPr>
            <a:r>
              <a:rPr lang="en-US" altLang="zh-CN" sz="3150" kern="0" spc="-2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(6</a:t>
            </a:r>
            <a:r>
              <a:rPr lang="en-US" altLang="zh-CN" sz="315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1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mins)</a:t>
            </a:r>
          </a:p>
          <a:p>
            <a:pPr marL="23089" marR="0" indent="0" eaLnBrk="0">
              <a:lnSpc>
                <a:spcPct val="88000"/>
              </a:lnSpc>
              <a:spcBef>
                <a:spcPts val="4953"/>
              </a:spcBef>
            </a:pPr>
            <a:r>
              <a:rPr lang="en-US" altLang="zh-CN" sz="3150" kern="0" spc="-2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(6</a:t>
            </a:r>
            <a:r>
              <a:rPr lang="en-US" altLang="zh-CN" sz="315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1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mins)</a:t>
            </a:r>
          </a:p>
        </p:txBody>
      </p:sp>
    </p:spTree>
    <p:extLst>
      <p:ext uri="{9F9BE1A2-264C-4440-0BBB-B9E26BD770BF}"/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AEDD4BF2-9F07-4DE0-5C9B-FFD7FF8D5708"/>
          <p:cNvPicPr>
            <a:picLocks noChangeAspect="1"/>
          </p:cNvPicPr>
          <p:nvPr/>
        </p:nvPicPr>
        <p:blipFill>
          <a:blip r:embed="rId2" cstate="print">
            <a:extLst>
              <a:ext uri="{C55771EB-A8A5-4514-0BDD-9962659ADAA7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C7143C36-965B-46C0-913A-E311D3857B95"/>
          <p:cNvPicPr>
            <a:picLocks noChangeAspect="1"/>
          </p:cNvPicPr>
          <p:nvPr/>
        </p:nvPicPr>
        <p:blipFill>
          <a:blip r:embed="rId3" cstate="print">
            <a:extLst>
              <a:ext uri="{40D0DADC-1D16-4441-FBC2-51BCA2E44EF0}"/>
            </a:extLst>
          </a:blip>
          <a:stretch>
            <a:fillRect/>
          </a:stretch>
        </p:blipFill>
        <p:spPr>
          <a:xfrm>
            <a:off x="3555997" y="1095375"/>
            <a:ext cx="4953000" cy="4295775"/>
          </a:xfrm>
          <a:prstGeom prst="rect">
            <a:avLst/>
          </a:prstGeom>
        </p:spPr>
      </p:pic>
      <p:sp>
        <p:nvSpPr>
          <p:cNvPr id="26" name="TextBox26"/>
          <p:cNvSpPr txBox="1"/>
          <p:nvPr/>
        </p:nvSpPr>
        <p:spPr>
          <a:xfrm>
            <a:off x="4439982" y="597407"/>
            <a:ext cx="3225800" cy="317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7000"/>
              </a:lnSpc>
            </a:pPr>
            <a:r>
              <a:rPr lang="en-US" altLang="zh-CN" sz="2400" kern="0" spc="-1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Exchange</a:t>
            </a:r>
            <a:r>
              <a:rPr lang="en-US" altLang="zh-CN" sz="240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</a:t>
            </a:r>
            <a:r>
              <a:rPr lang="en-US" altLang="zh-CN" sz="240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Stability</a:t>
            </a:r>
          </a:p>
        </p:txBody>
      </p:sp>
      <p:sp>
        <p:nvSpPr>
          <p:cNvPr id="27" name="TextBox27"/>
          <p:cNvSpPr txBox="1"/>
          <p:nvPr/>
        </p:nvSpPr>
        <p:spPr>
          <a:xfrm>
            <a:off x="1918259" y="4976875"/>
            <a:ext cx="1371600" cy="762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62648" marR="0" indent="0" eaLnBrk="0">
              <a:lnSpc>
                <a:spcPct val="87000"/>
              </a:lnSpc>
            </a:pPr>
            <a:r>
              <a:rPr lang="en-US" altLang="zh-CN" sz="24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Monetary</a:t>
            </a:r>
          </a:p>
          <a:p>
            <a:pPr marL="0" marR="0" indent="0" eaLnBrk="0">
              <a:lnSpc>
                <a:spcPct val="86000"/>
              </a:lnSpc>
              <a:spcBef>
                <a:spcPts val="1190"/>
              </a:spcBef>
            </a:pPr>
            <a:r>
              <a:rPr lang="en-US" altLang="zh-CN" sz="2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Autonomy</a:t>
            </a:r>
          </a:p>
        </p:txBody>
      </p:sp>
      <p:sp>
        <p:nvSpPr>
          <p:cNvPr id="28" name="TextBox28"/>
          <p:cNvSpPr txBox="1"/>
          <p:nvPr/>
        </p:nvSpPr>
        <p:spPr>
          <a:xfrm>
            <a:off x="8698942" y="4976875"/>
            <a:ext cx="1104900" cy="762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76975" marR="0" indent="0" eaLnBrk="0">
              <a:lnSpc>
                <a:spcPct val="87000"/>
              </a:lnSpc>
            </a:pPr>
            <a:r>
              <a:rPr lang="en-US" altLang="zh-CN" sz="2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Capital</a:t>
            </a:r>
          </a:p>
          <a:p>
            <a:pPr marL="0" marR="0" indent="0" eaLnBrk="0">
              <a:lnSpc>
                <a:spcPct val="86000"/>
              </a:lnSpc>
              <a:spcBef>
                <a:spcPts val="1190"/>
              </a:spcBef>
            </a:pPr>
            <a:r>
              <a:rPr lang="en-US" altLang="zh-CN" sz="2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Mobility</a:t>
            </a:r>
          </a:p>
        </p:txBody>
      </p:sp>
      <p:pic>
        <p:nvPicPr>
          <p:cNvPr id="29" name="9378BF12-9E07-4258-BC80-57EC17011C34"/>
          <p:cNvPicPr>
            <a:picLocks noChangeAspect="1"/>
          </p:cNvPicPr>
          <p:nvPr/>
        </p:nvPicPr>
        <p:blipFill>
          <a:blip r:embed="rId4" cstate="print">
            <a:extLst>
              <a:ext uri="{30E3269F-E515-4311-AB0E-EE4E865D3EF6}"/>
            </a:extLst>
          </a:blip>
          <a:stretch>
            <a:fillRect/>
          </a:stretch>
        </p:blipFill>
        <p:spPr>
          <a:xfrm>
            <a:off x="0" y="6686550"/>
            <a:ext cx="12192000" cy="171450"/>
          </a:xfrm>
          <a:prstGeom prst="rect">
            <a:avLst/>
          </a:prstGeom>
        </p:spPr>
      </p:pic>
    </p:spTree>
    <p:extLst>
      <p:ext uri="{04A3ACCF-5666-4EFE-EE1E-344857EED78A}"/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643C8975-CEA7-4EBC-F849-32BDDE320641"/>
          <p:cNvPicPr>
            <a:picLocks noChangeAspect="1"/>
          </p:cNvPicPr>
          <p:nvPr/>
        </p:nvPicPr>
        <p:blipFill>
          <a:blip r:embed="rId2" cstate="print">
            <a:extLst>
              <a:ext uri="{2CE230D7-3E89-4BD0-68D4-4BEBA8E46ED2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1" name="4C5009B3-A216-4CD8-865D-6DA0909DEC9A"/>
          <p:cNvPicPr>
            <a:picLocks noChangeAspect="1"/>
          </p:cNvPicPr>
          <p:nvPr/>
        </p:nvPicPr>
        <p:blipFill>
          <a:blip r:embed="rId3" cstate="print">
            <a:extLst>
              <a:ext uri="{ABC97179-2984-4790-9648-C7DAAFD46E89}"/>
            </a:extLst>
          </a:blip>
          <a:stretch>
            <a:fillRect/>
          </a:stretch>
        </p:blipFill>
        <p:spPr>
          <a:xfrm>
            <a:off x="3555997" y="1095375"/>
            <a:ext cx="4953000" cy="4295775"/>
          </a:xfrm>
          <a:prstGeom prst="rect">
            <a:avLst/>
          </a:prstGeom>
        </p:spPr>
      </p:pic>
      <p:sp>
        <p:nvSpPr>
          <p:cNvPr id="32" name="TextBox32"/>
          <p:cNvSpPr txBox="1"/>
          <p:nvPr/>
        </p:nvSpPr>
        <p:spPr>
          <a:xfrm>
            <a:off x="4439982" y="597407"/>
            <a:ext cx="3225800" cy="317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7000"/>
              </a:lnSpc>
            </a:pPr>
            <a:r>
              <a:rPr lang="en-US" altLang="zh-CN" sz="2400" kern="0" spc="-135" baseline="0" noProof="0" dirty="0" smtClean="0">
                <a:solidFill>
                  <a:srgbClr val="A6A6A6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Exchange</a:t>
            </a:r>
            <a:r>
              <a:rPr lang="en-US" altLang="zh-CN" sz="240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-50" baseline="0" noProof="0" dirty="0" smtClean="0">
                <a:solidFill>
                  <a:srgbClr val="A6A6A6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</a:t>
            </a:r>
            <a:r>
              <a:rPr lang="en-US" altLang="zh-CN" sz="240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400" kern="0" spc="0" baseline="0" noProof="0" dirty="0" smtClean="0">
                <a:solidFill>
                  <a:srgbClr val="A6A6A6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Stability</a:t>
            </a:r>
          </a:p>
        </p:txBody>
      </p:sp>
      <p:sp>
        <p:nvSpPr>
          <p:cNvPr id="33" name="TextBox33"/>
          <p:cNvSpPr txBox="1"/>
          <p:nvPr/>
        </p:nvSpPr>
        <p:spPr>
          <a:xfrm>
            <a:off x="1918259" y="4976875"/>
            <a:ext cx="1371600" cy="762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62648" marR="0" indent="0" eaLnBrk="0">
              <a:lnSpc>
                <a:spcPct val="87000"/>
              </a:lnSpc>
            </a:pPr>
            <a:r>
              <a:rPr lang="en-US" altLang="zh-CN" sz="2400" kern="0" spc="-30" baseline="0" noProof="0" dirty="0" smtClean="0">
                <a:solidFill>
                  <a:srgbClr val="A6A6A6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Monetary</a:t>
            </a:r>
          </a:p>
          <a:p>
            <a:pPr marL="0" marR="0" indent="0" eaLnBrk="0">
              <a:lnSpc>
                <a:spcPct val="86000"/>
              </a:lnSpc>
              <a:spcBef>
                <a:spcPts val="1190"/>
              </a:spcBef>
            </a:pPr>
            <a:r>
              <a:rPr lang="en-US" altLang="zh-CN" sz="2400" kern="0" spc="-15" baseline="0" noProof="0" dirty="0" smtClean="0">
                <a:solidFill>
                  <a:srgbClr val="A6A6A6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Autonomy</a:t>
            </a:r>
          </a:p>
        </p:txBody>
      </p:sp>
      <p:sp>
        <p:nvSpPr>
          <p:cNvPr id="34" name="TextBox34"/>
          <p:cNvSpPr txBox="1"/>
          <p:nvPr/>
        </p:nvSpPr>
        <p:spPr>
          <a:xfrm>
            <a:off x="8698942" y="4976875"/>
            <a:ext cx="1104900" cy="762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76975" marR="0" indent="0" eaLnBrk="0">
              <a:lnSpc>
                <a:spcPct val="87000"/>
              </a:lnSpc>
            </a:pPr>
            <a:r>
              <a:rPr lang="en-US" altLang="zh-CN" sz="2400" kern="0" spc="-15" baseline="0" noProof="0" dirty="0" smtClean="0">
                <a:solidFill>
                  <a:srgbClr val="A6A6A6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Capital</a:t>
            </a:r>
          </a:p>
          <a:p>
            <a:pPr marL="0" marR="0" indent="0" eaLnBrk="0">
              <a:lnSpc>
                <a:spcPct val="86000"/>
              </a:lnSpc>
              <a:spcBef>
                <a:spcPts val="1190"/>
              </a:spcBef>
            </a:pPr>
            <a:r>
              <a:rPr lang="en-US" altLang="zh-CN" sz="2400" kern="0" spc="0" baseline="0" noProof="0" dirty="0" smtClean="0">
                <a:solidFill>
                  <a:srgbClr val="A6A6A6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Mobility</a:t>
            </a:r>
          </a:p>
        </p:txBody>
      </p:sp>
      <p:pic>
        <p:nvPicPr>
          <p:cNvPr id="35" name="950E2738-2564-4E05-CA8D-489439B726D4"/>
          <p:cNvPicPr>
            <a:picLocks noChangeAspect="1"/>
          </p:cNvPicPr>
          <p:nvPr/>
        </p:nvPicPr>
        <p:blipFill>
          <a:blip r:embed="rId4" cstate="print">
            <a:extLst>
              <a:ext uri="{1A41A6AF-044B-4AB8-1B34-C02B647FBE5D}"/>
            </a:extLst>
          </a:blip>
          <a:stretch>
            <a:fillRect/>
          </a:stretch>
        </p:blipFill>
        <p:spPr>
          <a:xfrm>
            <a:off x="5517642" y="5505450"/>
            <a:ext cx="1143000" cy="409575"/>
          </a:xfrm>
          <a:prstGeom prst="rect">
            <a:avLst/>
          </a:prstGeom>
        </p:spPr>
      </p:pic>
      <p:pic>
        <p:nvPicPr>
          <p:cNvPr id="36" name="2FEF5F2A-D96A-4878-E9E0-5CD1AF084A2F"/>
          <p:cNvPicPr>
            <a:picLocks noChangeAspect="1"/>
          </p:cNvPicPr>
          <p:nvPr/>
        </p:nvPicPr>
        <p:blipFill>
          <a:blip r:embed="rId5" cstate="print">
            <a:extLst>
              <a:ext uri="{8CDBD026-7B0E-4147-5626-88BDD408B798}"/>
            </a:extLst>
          </a:blip>
          <a:stretch>
            <a:fillRect/>
          </a:stretch>
        </p:blipFill>
        <p:spPr>
          <a:xfrm>
            <a:off x="5100828" y="5943600"/>
            <a:ext cx="2000250" cy="409575"/>
          </a:xfrm>
          <a:prstGeom prst="rect">
            <a:avLst/>
          </a:prstGeom>
        </p:spPr>
      </p:pic>
      <p:pic>
        <p:nvPicPr>
          <p:cNvPr id="37" name="1E45E609-DDE0-4D7E-CD85-F045D163C590"/>
          <p:cNvPicPr>
            <a:picLocks noChangeAspect="1"/>
          </p:cNvPicPr>
          <p:nvPr/>
        </p:nvPicPr>
        <p:blipFill>
          <a:blip r:embed="rId6" cstate="print">
            <a:extLst>
              <a:ext uri="{59D69F55-97D6-42C9-AAEA-92F245F9F488}"/>
            </a:extLst>
          </a:blip>
          <a:stretch>
            <a:fillRect/>
          </a:stretch>
        </p:blipFill>
        <p:spPr>
          <a:xfrm>
            <a:off x="7322313" y="2438400"/>
            <a:ext cx="1943100" cy="409575"/>
          </a:xfrm>
          <a:prstGeom prst="rect">
            <a:avLst/>
          </a:prstGeom>
        </p:spPr>
      </p:pic>
      <p:pic>
        <p:nvPicPr>
          <p:cNvPr id="38" name="52F03E17-675F-4951-F1E5-99B3E2BB91DD"/>
          <p:cNvPicPr>
            <a:picLocks noChangeAspect="1"/>
          </p:cNvPicPr>
          <p:nvPr/>
        </p:nvPicPr>
        <p:blipFill>
          <a:blip r:embed="rId7" cstate="print">
            <a:extLst>
              <a:ext uri="{5824D4C7-0CED-43AF-C71D-9FA318959E84}"/>
            </a:extLst>
          </a:blip>
          <a:stretch>
            <a:fillRect/>
          </a:stretch>
        </p:blipFill>
        <p:spPr>
          <a:xfrm>
            <a:off x="2611882" y="2438400"/>
            <a:ext cx="2371725" cy="409575"/>
          </a:xfrm>
          <a:prstGeom prst="rect">
            <a:avLst/>
          </a:prstGeom>
        </p:spPr>
      </p:pic>
      <p:pic>
        <p:nvPicPr>
          <p:cNvPr id="39" name="F0D106CA-03FA-4E8E-FB95-234B91A642C0"/>
          <p:cNvPicPr>
            <a:picLocks noChangeAspect="1"/>
          </p:cNvPicPr>
          <p:nvPr/>
        </p:nvPicPr>
        <p:blipFill>
          <a:blip r:embed="rId8" cstate="print">
            <a:extLst>
              <a:ext uri="{7C9BE04B-DD7B-46EA-9180-E2F02E835852}"/>
            </a:extLst>
          </a:blip>
          <a:stretch>
            <a:fillRect/>
          </a:stretch>
        </p:blipFill>
        <p:spPr>
          <a:xfrm>
            <a:off x="0" y="6686550"/>
            <a:ext cx="12192000" cy="171450"/>
          </a:xfrm>
          <a:prstGeom prst="rect">
            <a:avLst/>
          </a:prstGeom>
        </p:spPr>
      </p:pic>
    </p:spTree>
    <p:extLst>
      <p:ext uri="{65742608-E0A0-470F-95D7-DD77331D964C}"/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C0DC13CB-89FD-4E70-7334-296357EBE943"/>
          <p:cNvPicPr>
            <a:picLocks noChangeAspect="1"/>
          </p:cNvPicPr>
          <p:nvPr/>
        </p:nvPicPr>
        <p:blipFill>
          <a:blip r:embed="rId2" cstate="print">
            <a:extLst>
              <a:ext uri="{E86355C9-D738-4F8A-5C2B-41173CE40471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TextBox41"/>
          <p:cNvSpPr txBox="1"/>
          <p:nvPr/>
        </p:nvSpPr>
        <p:spPr>
          <a:xfrm>
            <a:off x="929640" y="476504"/>
            <a:ext cx="10160000" cy="5143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2099" marR="0" indent="-12099" eaLnBrk="0">
              <a:lnSpc>
                <a:spcPct val="70000"/>
              </a:lnSpc>
            </a:pPr>
            <a:r>
              <a:rPr lang="en-US" altLang="zh-CN" sz="4050" kern="0" spc="14686" noProof="0" dirty="0" smtClean="0"/>
              <a:t> </a:t>
            </a:r>
            <a:r>
              <a:rPr lang="en-US" altLang="zh-CN" sz="2800" kern="0" spc="-75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“The</a:t>
            </a:r>
            <a:r>
              <a:rPr lang="en-US" altLang="zh-CN" sz="2800" kern="0" spc="10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2800" kern="0" spc="-10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Fed</a:t>
            </a:r>
            <a:r>
              <a:rPr lang="en-US" altLang="zh-CN" sz="280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drives</a:t>
            </a:r>
            <a:r>
              <a:rPr lang="en-US" altLang="zh-CN" sz="280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2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280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280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financial</a:t>
            </a:r>
            <a:r>
              <a:rPr lang="en-US" altLang="zh-CN" sz="280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9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cycle.</a:t>
            </a:r>
            <a:r>
              <a:rPr lang="en-US" altLang="zh-CN" sz="280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All</a:t>
            </a:r>
            <a:r>
              <a:rPr lang="en-US" altLang="zh-CN" sz="2800" kern="0" spc="6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</a:t>
            </a:r>
            <a:r>
              <a:rPr lang="en-US" altLang="zh-CN" sz="28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are</a:t>
            </a:r>
            <a:r>
              <a:rPr lang="en-US" altLang="zh-CN" sz="280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9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affected</a:t>
            </a:r>
            <a:r>
              <a:rPr lang="en-US" altLang="zh-CN" sz="280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</a:t>
            </a:r>
            <a:r>
              <a:rPr lang="en-US" altLang="zh-CN" sz="280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it”.</a:t>
            </a:r>
          </a:p>
          <a:p>
            <a:pPr marL="19216" marR="337127" indent="-19216" eaLnBrk="0">
              <a:lnSpc>
                <a:spcPct val="69000"/>
              </a:lnSpc>
              <a:spcBef>
                <a:spcPts val="4044"/>
              </a:spcBef>
            </a:pPr>
            <a:r>
              <a:rPr lang="en-US" altLang="zh-CN" sz="4050" kern="0" spc="14686" noProof="0" dirty="0" smtClean="0"/>
              <a:t> </a:t>
            </a:r>
            <a:r>
              <a:rPr lang="en-US" altLang="zh-CN" sz="4050" kern="0" spc="39061" noProof="0" dirty="0" smtClean="0"/>
              <a:t> </a:t>
            </a:r>
            <a:r>
              <a:rPr lang="en-US" altLang="zh-CN" sz="2800" kern="0" spc="-175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“N</a:t>
            </a:r>
            <a:r>
              <a:rPr lang="en-US" altLang="zh-CN" sz="2800" kern="0" spc="-1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ot</a:t>
            </a:r>
            <a:r>
              <a:rPr lang="en-US" altLang="zh-CN" sz="280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2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so</a:t>
            </a:r>
            <a:r>
              <a:rPr lang="en-US" altLang="zh-CN" sz="28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fast.</a:t>
            </a:r>
            <a:r>
              <a:rPr lang="en-US" altLang="zh-CN" sz="2800" kern="0" spc="65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</a:t>
            </a:r>
            <a:r>
              <a:rPr lang="en-US" altLang="zh-CN" sz="280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with</a:t>
            </a:r>
            <a:r>
              <a:rPr lang="en-US" altLang="zh-CN" sz="2800" kern="0" spc="5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floating</a:t>
            </a:r>
            <a:r>
              <a:rPr lang="en-US" altLang="zh-CN" sz="28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6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exchange</a:t>
            </a:r>
            <a:r>
              <a:rPr lang="en-US" altLang="zh-CN" sz="280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8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rates</a:t>
            </a:r>
            <a:r>
              <a:rPr lang="en-US" altLang="zh-CN" sz="280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tend</a:t>
            </a:r>
            <a:r>
              <a:rPr lang="en-US" altLang="zh-CN" sz="280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2800" kern="0" spc="2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react</a:t>
            </a:r>
            <a:r>
              <a:rPr lang="en-US" altLang="zh-CN" sz="280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much</a:t>
            </a:r>
            <a:r>
              <a:rPr lang="en-US" altLang="zh-CN" sz="280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75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less”</a:t>
            </a:r>
            <a:r>
              <a:rPr lang="en-US" altLang="zh-CN" sz="280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.</a:t>
            </a:r>
          </a:p>
          <a:p>
            <a:pPr marL="14590" marR="178239" indent="-14590" eaLnBrk="0">
              <a:lnSpc>
                <a:spcPct val="69000"/>
              </a:lnSpc>
              <a:spcBef>
                <a:spcPts val="4106"/>
              </a:spcBef>
            </a:pPr>
            <a:r>
              <a:rPr lang="en-US" altLang="zh-CN" sz="4125" kern="0" spc="23590" noProof="0" dirty="0" smtClean="0"/>
              <a:t> </a:t>
            </a:r>
            <a:r>
              <a:rPr lang="en-US" altLang="zh-CN" sz="2800" kern="0" spc="-6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“When</a:t>
            </a:r>
            <a:r>
              <a:rPr lang="en-US" altLang="zh-CN" sz="2800" kern="0" spc="3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28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80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0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Fed</a:t>
            </a:r>
            <a:r>
              <a:rPr lang="en-US" altLang="zh-CN" sz="280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tightens,</a:t>
            </a:r>
            <a:r>
              <a:rPr lang="en-US" altLang="zh-CN" sz="280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it</a:t>
            </a:r>
            <a:r>
              <a:rPr lang="en-US" altLang="zh-CN" sz="2800" kern="0" spc="5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negatively</a:t>
            </a:r>
            <a:r>
              <a:rPr lang="en-US" altLang="zh-CN" sz="280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9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affects</a:t>
            </a:r>
            <a:r>
              <a:rPr lang="en-US" altLang="zh-CN" sz="28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</a:t>
            </a:r>
            <a:r>
              <a:rPr lang="en-US" altLang="zh-CN" sz="280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output,</a:t>
            </a:r>
            <a:r>
              <a:rPr lang="en-US" altLang="zh-CN" sz="2800" kern="0" spc="3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2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so</a:t>
            </a:r>
            <a:r>
              <a:rPr lang="en-US" altLang="zh-CN" sz="280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they</a:t>
            </a:r>
            <a:r>
              <a:rPr lang="en-US" altLang="zh-CN" sz="280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lower</a:t>
            </a:r>
            <a:r>
              <a:rPr lang="en-US" altLang="zh-CN" sz="28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8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rates</a:t>
            </a:r>
            <a:r>
              <a:rPr lang="en-US" altLang="zh-CN" sz="280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2800" kern="0" spc="2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fend</a:t>
            </a:r>
            <a:r>
              <a:rPr lang="en-US" altLang="zh-CN" sz="280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off</a:t>
            </a:r>
            <a:r>
              <a:rPr lang="en-US" altLang="zh-CN" sz="280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80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reces</a:t>
            </a:r>
            <a:r>
              <a:rPr lang="en-US" altLang="zh-CN" sz="2800" kern="0" spc="-10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sion”</a:t>
            </a:r>
            <a:r>
              <a:rPr lang="en-US" altLang="zh-CN" sz="28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.</a:t>
            </a:r>
          </a:p>
          <a:p>
            <a:pPr marL="12099" marR="94053" indent="-12099" eaLnBrk="0">
              <a:lnSpc>
                <a:spcPct val="69000"/>
              </a:lnSpc>
              <a:spcBef>
                <a:spcPts val="4089"/>
              </a:spcBef>
            </a:pPr>
            <a:r>
              <a:rPr lang="en-US" altLang="zh-CN" sz="4125" kern="0" spc="9115" noProof="0" dirty="0" smtClean="0"/>
              <a:t> </a:t>
            </a:r>
            <a:r>
              <a:rPr lang="en-US" altLang="zh-CN" sz="4125" kern="0" spc="8665" noProof="0" dirty="0" smtClean="0"/>
              <a:t> </a:t>
            </a:r>
            <a:r>
              <a:rPr lang="en-US" altLang="zh-CN" sz="2800" kern="0" spc="-125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“No,</a:t>
            </a:r>
            <a:r>
              <a:rPr lang="en-US" altLang="zh-CN" sz="2800" kern="0" spc="2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they</a:t>
            </a:r>
            <a:r>
              <a:rPr lang="en-US" altLang="zh-CN" sz="3975" kern="0" spc="5557" noProof="0" dirty="0" smtClean="0"/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rates</a:t>
            </a:r>
            <a:r>
              <a:rPr lang="en-US" altLang="zh-CN" sz="2800" kern="0" spc="4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8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(Even</a:t>
            </a:r>
            <a:r>
              <a:rPr lang="en-US" altLang="zh-CN" sz="280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though</a:t>
            </a:r>
            <a:r>
              <a:rPr lang="en-US" altLang="zh-CN" sz="280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their</a:t>
            </a:r>
            <a:r>
              <a:rPr lang="en-US" altLang="zh-CN" sz="2800" kern="0" spc="3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currency</a:t>
            </a:r>
            <a:r>
              <a:rPr lang="en-US" altLang="zh-CN" sz="28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00" kern="0" spc="-1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appreciates</a:t>
            </a:r>
            <a:r>
              <a:rPr lang="en-US" altLang="zh-CN" sz="2800" kern="0" spc="-12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…)”.</a:t>
            </a:r>
          </a:p>
        </p:txBody>
      </p:sp>
      <p:pic>
        <p:nvPicPr>
          <p:cNvPr id="42" name="EF6041ED-7D97-4D33-E4D6-F43ABB8E702E"/>
          <p:cNvPicPr>
            <a:picLocks noChangeAspect="1"/>
          </p:cNvPicPr>
          <p:nvPr/>
        </p:nvPicPr>
        <p:blipFill>
          <a:blip r:embed="rId3" cstate="print">
            <a:extLst>
              <a:ext uri="{2362476F-B603-4878-AECE-6CB9CD5818E8}"/>
            </a:extLst>
          </a:blip>
          <a:stretch>
            <a:fillRect/>
          </a:stretch>
        </p:blipFill>
        <p:spPr>
          <a:xfrm>
            <a:off x="0" y="6686550"/>
            <a:ext cx="12192000" cy="171450"/>
          </a:xfrm>
          <a:prstGeom prst="rect">
            <a:avLst/>
          </a:prstGeom>
        </p:spPr>
      </p:pic>
    </p:spTree>
    <p:extLst>
      <p:ext uri="{383C1118-8E0C-4563-1469-757FDD3E72DF}"/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6A059BAD-1A94-4973-BD19-600BBBBB2B6A"/>
          <p:cNvPicPr>
            <a:picLocks noChangeAspect="1"/>
          </p:cNvPicPr>
          <p:nvPr/>
        </p:nvPicPr>
        <p:blipFill>
          <a:blip r:embed="rId2" cstate="print">
            <a:extLst>
              <a:ext uri="{E1042F2A-9857-48CA-A1A6-B62693DCC6F6}"/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4" name="0635A8DA-28F4-413E-894B-96787CE1572B"/>
          <p:cNvPicPr>
            <a:picLocks noChangeAspect="1"/>
          </p:cNvPicPr>
          <p:nvPr/>
        </p:nvPicPr>
        <p:blipFill>
          <a:blip r:embed="rId3" cstate="print">
            <a:extLst>
              <a:ext uri="{8B475505-33D8-4F5A-69F9-509EE1CE1182}"/>
            </a:extLst>
          </a:blip>
          <a:stretch>
            <a:fillRect/>
          </a:stretch>
        </p:blipFill>
        <p:spPr>
          <a:xfrm>
            <a:off x="3441192" y="2619375"/>
            <a:ext cx="5524500" cy="523875"/>
          </a:xfrm>
          <a:prstGeom prst="rect">
            <a:avLst/>
          </a:prstGeom>
        </p:spPr>
      </p:pic>
      <p:sp>
        <p:nvSpPr>
          <p:cNvPr id="45" name="TextBox45"/>
          <p:cNvSpPr txBox="1"/>
          <p:nvPr/>
        </p:nvSpPr>
        <p:spPr>
          <a:xfrm>
            <a:off x="1151082" y="1163855"/>
            <a:ext cx="10185400" cy="1955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148072" eaLnBrk="0">
              <a:lnSpc>
                <a:spcPct val="77000"/>
              </a:lnSpc>
            </a:pPr>
            <a:r>
              <a:rPr lang="en-US" altLang="zh-CN" sz="28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‘‘If</a:t>
            </a:r>
            <a:r>
              <a:rPr lang="en-US" altLang="zh-CN" sz="2850" kern="0" spc="48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285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economists</a:t>
            </a:r>
            <a:r>
              <a:rPr lang="en-US" altLang="zh-CN" sz="28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5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wished</a:t>
            </a:r>
            <a:r>
              <a:rPr lang="en-US" altLang="zh-CN" sz="2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2850" kern="0" spc="3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study</a:t>
            </a:r>
            <a:r>
              <a:rPr lang="en-US" altLang="zh-CN" sz="28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28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50" kern="0" spc="-1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horse,</a:t>
            </a:r>
            <a:r>
              <a:rPr lang="en-US" altLang="zh-CN" sz="28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they</a:t>
            </a:r>
            <a:r>
              <a:rPr lang="en-US" altLang="zh-CN" sz="28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wouldn't</a:t>
            </a:r>
            <a:r>
              <a:rPr lang="en-US" altLang="zh-CN" sz="2850" kern="0" spc="6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50" kern="0" spc="-1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go</a:t>
            </a:r>
            <a:r>
              <a:rPr lang="en-US" altLang="zh-CN" sz="2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2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5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look</a:t>
            </a:r>
            <a:r>
              <a:rPr lang="en-US" altLang="zh-CN" sz="285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at</a:t>
            </a:r>
            <a:r>
              <a:rPr lang="en-US" altLang="zh-CN" sz="2850" kern="0" spc="2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50" kern="0" spc="-1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horses.</a:t>
            </a:r>
            <a:r>
              <a:rPr lang="en-US" altLang="zh-CN" sz="2850" kern="0" spc="2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They'd</a:t>
            </a:r>
            <a:r>
              <a:rPr lang="en-US" altLang="zh-CN" sz="2850" kern="0" spc="3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sit</a:t>
            </a:r>
            <a:r>
              <a:rPr lang="en-US" altLang="zh-CN" sz="2850" kern="0" spc="3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2850" kern="0" spc="2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their</a:t>
            </a:r>
            <a:r>
              <a:rPr lang="en-US" altLang="zh-CN" sz="2850" kern="0" spc="4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5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studies</a:t>
            </a:r>
            <a:r>
              <a:rPr lang="en-US" altLang="zh-CN" sz="28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28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50" kern="0" spc="-1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say</a:t>
            </a:r>
            <a:r>
              <a:rPr lang="en-US" altLang="zh-CN" sz="28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28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85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themselves:</a:t>
            </a:r>
          </a:p>
          <a:p>
            <a:pPr marL="2217156" marR="0" indent="0" eaLnBrk="0">
              <a:lnSpc>
                <a:spcPct val="58000"/>
              </a:lnSpc>
              <a:spcBef>
                <a:spcPts val="6094"/>
              </a:spcBef>
            </a:pPr>
            <a:r>
              <a:rPr lang="en-US" altLang="zh-CN" sz="2850" kern="0" spc="-10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‘</a:t>
            </a:r>
            <a:r>
              <a:rPr lang="en-US" altLang="zh-CN" sz="2850" kern="0" spc="4141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2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?</a:t>
            </a:r>
            <a:r>
              <a:rPr lang="en-US" altLang="zh-CN" sz="28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”</a:t>
            </a:r>
          </a:p>
        </p:txBody>
      </p:sp>
      <p:pic>
        <p:nvPicPr>
          <p:cNvPr id="46" name="439B216C-8B2F-4A54-3238-44968068362F"/>
          <p:cNvPicPr>
            <a:picLocks noChangeAspect="1"/>
          </p:cNvPicPr>
          <p:nvPr/>
        </p:nvPicPr>
        <p:blipFill>
          <a:blip r:embed="rId4" cstate="print">
            <a:extLst>
              <a:ext uri="{FE09128F-E853-4A4A-2303-69E438254F09}"/>
            </a:extLst>
          </a:blip>
          <a:stretch>
            <a:fillRect/>
          </a:stretch>
        </p:blipFill>
        <p:spPr>
          <a:xfrm>
            <a:off x="5415534" y="3743325"/>
            <a:ext cx="1828800" cy="485775"/>
          </a:xfrm>
          <a:prstGeom prst="rect">
            <a:avLst/>
          </a:prstGeom>
        </p:spPr>
      </p:pic>
    </p:spTree>
    <p:extLst>
      <p:ext uri="{C3FFE37D-B2EB-4856-F01F-C77085EC2147}"/>
    </p:extLst>
  </p:cSld>
  <p:clrMapOvr>
    <a:masterClrMapping/>
  </p:clrMapOvr>
</p:sld>
</file>

<file path=ppt/theme/theme1.xml><?xml version="1.0" encoding="utf-8"?>
<a:theme xmlns:a="http://schemas.openxmlformats.org/drawingml/2006/main" name="4F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A67FC0A3-5826-4FA3-7C21-76C2548874DD}"/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1074</Words>
  <Application>Microsoft Office PowerPoint</Application>
  <PresentationFormat>Widescreen</PresentationFormat>
  <Paragraphs>244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5" baseType="lpstr">
      <vt:lpstr>Arial Unicode MS</vt:lpstr>
      <vt:lpstr>宋体</vt:lpstr>
      <vt:lpstr>Arial</vt:lpstr>
      <vt:lpstr>Calibri</vt:lpstr>
      <vt:lpstr>Calibri Light</vt:lpstr>
      <vt:lpstr>4Fffice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Brikena Berdo</dc:creator>
  <cp:lastModifiedBy>Brikena Berdo</cp:lastModifiedBy>
  <cp:revision>1</cp:revision>
  <dcterms:modified xsi:type="dcterms:W3CDTF">2022-12-02T14:04:58Z</dcterms:modified>
</cp:coreProperties>
</file>